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0" r:id="rId3"/>
    <p:sldId id="259" r:id="rId4"/>
    <p:sldId id="261" r:id="rId5"/>
    <p:sldId id="265" r:id="rId6"/>
    <p:sldId id="266" r:id="rId7"/>
    <p:sldId id="263" r:id="rId8"/>
    <p:sldId id="269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7FA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2CBBE6-59CE-479F-8C0B-35DE16E9C6AA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341DE67D-98F2-4567-93AD-AAC624C0E07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Aleatorio simple</a:t>
          </a:r>
        </a:p>
      </dgm:t>
    </dgm:pt>
    <dgm:pt modelId="{914B98C6-7C6E-4A0C-BBA1-DD61CC2B2886}" type="parTrans" cxnId="{226263F4-5957-4CF8-B5D7-2A382A99E96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E41A1C-199C-47C3-8513-DF1C3C38C300}" type="sibTrans" cxnId="{226263F4-5957-4CF8-B5D7-2A382A99E96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D87058-17ED-4FCD-8627-ECE60E48D53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sistemático</a:t>
          </a:r>
        </a:p>
      </dgm:t>
    </dgm:pt>
    <dgm:pt modelId="{F5DD52AB-6BA0-45F7-B0C7-A03E836D5B1D}" type="parTrans" cxnId="{968D396C-E3A4-4AEF-BC8F-285E90A17397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B7528C-6C87-4D5F-AE91-9D61FD034710}" type="sibTrans" cxnId="{968D396C-E3A4-4AEF-BC8F-285E90A17397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0A37F31-B430-432E-BF8E-4A2D944BB4F0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estratificado</a:t>
          </a:r>
        </a:p>
      </dgm:t>
    </dgm:pt>
    <dgm:pt modelId="{B43E6BD5-EF96-4249-BD74-8B1B8D67F5AF}" type="parTrans" cxnId="{0F51C35A-8149-449C-9B77-4EF2EEC54A5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451A8C6-D1DC-4C31-BE30-8DF27EC17C62}" type="sibTrans" cxnId="{0F51C35A-8149-449C-9B77-4EF2EEC54A5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9F55917-2D04-4FD9-BF9C-C12E4F5C62C6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de grupo</a:t>
          </a:r>
        </a:p>
      </dgm:t>
    </dgm:pt>
    <dgm:pt modelId="{49171494-CCB0-4C38-B21F-E8B3BE462A4C}" type="parTrans" cxnId="{E9BE2F74-811C-462C-89AE-86E63411725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A6C0F74-2013-42B3-BDAE-AA6A98F72A5A}" type="sibTrans" cxnId="{E9BE2F74-811C-462C-89AE-86E63411725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E795E0D-8ACE-4DD6-8451-887DB9E2D0DC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no probabilístico</a:t>
          </a:r>
        </a:p>
      </dgm:t>
    </dgm:pt>
    <dgm:pt modelId="{1C748C0B-8413-44AD-8ACA-E45885169048}" type="parTrans" cxnId="{C29887B0-C1E8-43C2-BEF1-86E77CCEFC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032BF0B-DE88-465A-82EE-592109C365FD}" type="sibTrans" cxnId="{C29887B0-C1E8-43C2-BEF1-86E77CCEFC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433A65B-E6E6-47DE-82CE-0D4861E1CB11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Unidades elegidas independientemente</a:t>
          </a:r>
        </a:p>
      </dgm:t>
    </dgm:pt>
    <dgm:pt modelId="{58230857-24CB-4829-A37C-75E7389C371A}" type="parTrans" cxnId="{3AE8E4B1-FADD-4B0F-932E-4DD238FC4B7C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A0D10C5-70B9-4AC5-A85C-0D8FBD220A96}" type="sibTrans" cxnId="{3AE8E4B1-FADD-4B0F-932E-4DD238FC4B7C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E735195-D8CC-4B93-ABEE-8DFABA1BCC5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Fracción de muestreo n/N</a:t>
          </a:r>
        </a:p>
      </dgm:t>
    </dgm:pt>
    <dgm:pt modelId="{D115C01E-E7BE-4CE9-8D80-3B9A62A6CD04}" type="parTrans" cxnId="{50B0789F-0A6E-4B9E-B733-56CE0E495FBB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4106E57-D251-4C16-9DFE-58F08ABDBFFC}" type="sibTrans" cxnId="{50B0789F-0A6E-4B9E-B733-56CE0E495FBB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1449422F-423C-4F6B-9509-0BCB11AABBCC}">
          <dgm:prSet phldrT="[Text]"/>
          <dgm:spPr/>
          <dgm:t>
            <a:bodyPr/>
            <a:lstStyle/>
            <a:p>
              <a:pPr/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 enlistas los individuos y se elige uno cada s pasos</a:t>
              </a:r>
              <a:b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MX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MX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s-MX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s-MX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MX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m:oMathPara>
              </a14:m>
              <a:endParaRPr lang="es-MX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dgm:t>
        </dgm:pt>
      </mc:Choice>
      <mc:Fallback>
        <dgm:pt modelId="{1449422F-423C-4F6B-9509-0BCB11AABBCC}">
          <dgm:prSet phldrT="[Text]"/>
          <dgm:spPr/>
          <dgm:t>
            <a:bodyPr/>
            <a:lstStyle/>
            <a:p>
              <a:pPr/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 enlistas los individuos y se elige uno cada s pasos</a:t>
              </a:r>
              <a:b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:r>
                <a:rPr lang="es-MX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a:t>𝑚={𝑛_𝑠,𝑛_2𝑠,…,𝑛_𝑁 }</a:t>
              </a:r>
              <a:endParaRPr lang="es-MX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dgm:t>
        </dgm:pt>
      </mc:Fallback>
    </mc:AlternateContent>
    <dgm:pt modelId="{37A5BAAE-8E97-48B7-BE88-DE66351C0165}" type="parTrans" cxnId="{AC22E1DC-0470-411C-87AC-75B963132D4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3AE70BF-8D1F-407A-B067-986220278E7E}" type="sibTrans" cxnId="{AC22E1DC-0470-411C-87AC-75B963132D4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A93577E8-6669-42F9-B588-DEA6D25C5563}">
          <dgm:prSet phldrT="[Text]"/>
          <dgm:spPr/>
          <dgm:t>
            <a:bodyPr/>
            <a:lstStyle/>
            <a:p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 elige un número entre 1 y </a:t>
              </a:r>
              <a14:m>
                <m:oMath xmlns:m="http://schemas.openxmlformats.org/officeDocument/2006/math">
                  <m:r>
                    <a:rPr lang="es-MX" b="0" i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lang="es-MX" b="0" i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s-MX" b="0" i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m:t>𝑁</m:t>
                  </m:r>
                  <m:r>
                    <a:rPr lang="es-MX" b="0" i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lang="es-MX" b="0" i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mbria Math" panose="02040503050406030204" pitchFamily="18" charset="0"/>
                    </a:rPr>
                    <m:t>𝑛</m:t>
                  </m:r>
                </m:oMath>
              </a14:m>
              <a:endParaRPr lang="es-MX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dgm:t>
        </dgm:pt>
      </mc:Choice>
      <mc:Fallback>
        <dgm:pt modelId="{A93577E8-6669-42F9-B588-DEA6D25C5563}">
          <dgm:prSet phldrT="[Text]"/>
          <dgm:spPr/>
          <dgm:t>
            <a:bodyPr/>
            <a:lstStyle/>
            <a:p>
              <a:r>
                <a:rPr lang="es-MX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 elige un número entre 1 y </a:t>
              </a:r>
              <a:r>
                <a:rPr lang="es-MX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a:t>𝑠=𝑁/𝑛</a:t>
              </a:r>
              <a:endParaRPr lang="es-MX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dgm:t>
        </dgm:pt>
      </mc:Fallback>
    </mc:AlternateContent>
    <dgm:pt modelId="{49353F99-8B0D-4035-8C05-DB938694F6D5}" type="parTrans" cxnId="{AAB3550B-E629-45F9-A798-5BC49A06D42F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FB94C7C-DF1A-4E9E-AA1B-F4823493005F}" type="sibTrans" cxnId="{AAB3550B-E629-45F9-A798-5BC49A06D42F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AACC82F-944F-45D1-89D1-9E1CF30B7B8C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Tipos de muestreo</a:t>
          </a:r>
        </a:p>
      </dgm:t>
    </dgm:pt>
    <dgm:pt modelId="{971FB920-D69A-4061-8659-B84FBC6833FD}" type="parTrans" cxnId="{8A3D51C6-A818-41F6-8C35-128D2DF324F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C32F30-8F80-4F65-AB6D-1365704805EC}" type="sibTrans" cxnId="{8A3D51C6-A818-41F6-8C35-128D2DF324F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01F5BDA-512F-4AAC-BAE9-A1852D1CD647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La población se divide en subgrupos o estratos (H)</a:t>
          </a:r>
        </a:p>
      </dgm:t>
    </dgm:pt>
    <dgm:pt modelId="{CDC4EC78-1899-43FB-9041-61EAC7F7B800}" type="parTrans" cxnId="{79C56E75-2689-4BD3-ADFA-88D7E550E6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4316E2F-5711-403D-B941-DF5E60BBC26B}" type="sibTrans" cxnId="{79C56E75-2689-4BD3-ADFA-88D7E550E6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69419FA-1447-4989-AEF6-95FE7E532D8A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Selección de unidades de cada grupo</a:t>
          </a:r>
        </a:p>
      </dgm:t>
    </dgm:pt>
    <dgm:pt modelId="{0F1F15A9-CFDB-4474-A2B4-09B81F24FA9C}" type="parTrans" cxnId="{0126A36B-C66B-4776-96E5-4A86AD544D5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2178E48-2C0D-4D2E-9F73-BCB57DD7D459}" type="sibTrans" cxnId="{0126A36B-C66B-4776-96E5-4A86AD544D5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51A8E2-239A-4431-B929-3BC2A3E720A6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Muestras e eventos incontrolados o conformadas por voluntarios</a:t>
          </a:r>
        </a:p>
      </dgm:t>
    </dgm:pt>
    <dgm:pt modelId="{CCD4CDB7-FC09-4C83-8949-622755F60B53}" type="parTrans" cxnId="{B48ECCC5-DF84-42F4-94C2-C5612172B975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6E86819-F138-4485-B568-6BA0BA5BDC97}" type="sibTrans" cxnId="{B48ECCC5-DF84-42F4-94C2-C5612172B975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D942B67-B3FB-4C93-9954-A38BDB33B54E}" type="pres">
      <dgm:prSet presAssocID="{F42CBBE6-59CE-479F-8C0B-35DE16E9C6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6965F71-6BD8-4F50-A857-B9C4996535CC}" type="pres">
      <dgm:prSet presAssocID="{9AACC82F-944F-45D1-89D1-9E1CF30B7B8C}" presName="root1" presStyleCnt="0"/>
      <dgm:spPr/>
    </dgm:pt>
    <dgm:pt modelId="{F9A4EEE6-F824-4B83-AE69-B9CCB837424E}" type="pres">
      <dgm:prSet presAssocID="{9AACC82F-944F-45D1-89D1-9E1CF30B7B8C}" presName="LevelOneTextNode" presStyleLbl="node0" presStyleIdx="0" presStyleCnt="1">
        <dgm:presLayoutVars>
          <dgm:chPref val="3"/>
        </dgm:presLayoutVars>
      </dgm:prSet>
      <dgm:spPr/>
    </dgm:pt>
    <dgm:pt modelId="{B5E7DBEE-BBA9-4C31-A1E6-ACB02F1EB748}" type="pres">
      <dgm:prSet presAssocID="{9AACC82F-944F-45D1-89D1-9E1CF30B7B8C}" presName="level2hierChild" presStyleCnt="0"/>
      <dgm:spPr/>
    </dgm:pt>
    <dgm:pt modelId="{29A3AFCA-367B-4AE9-A6ED-8ACC3B50EA3C}" type="pres">
      <dgm:prSet presAssocID="{914B98C6-7C6E-4A0C-BBA1-DD61CC2B2886}" presName="conn2-1" presStyleLbl="parChTrans1D2" presStyleIdx="0" presStyleCnt="5"/>
      <dgm:spPr/>
    </dgm:pt>
    <dgm:pt modelId="{1F0D2338-604F-4C7D-B908-5FCBE8EECC5B}" type="pres">
      <dgm:prSet presAssocID="{914B98C6-7C6E-4A0C-BBA1-DD61CC2B2886}" presName="connTx" presStyleLbl="parChTrans1D2" presStyleIdx="0" presStyleCnt="5"/>
      <dgm:spPr/>
    </dgm:pt>
    <dgm:pt modelId="{B0A02319-EB23-4ECF-A95A-4EEF89687B75}" type="pres">
      <dgm:prSet presAssocID="{341DE67D-98F2-4567-93AD-AAC624C0E075}" presName="root2" presStyleCnt="0"/>
      <dgm:spPr/>
    </dgm:pt>
    <dgm:pt modelId="{3E06BA95-C0FC-4297-A5F6-DBA44C6E0A22}" type="pres">
      <dgm:prSet presAssocID="{341DE67D-98F2-4567-93AD-AAC624C0E075}" presName="LevelTwoTextNode" presStyleLbl="node2" presStyleIdx="0" presStyleCnt="5">
        <dgm:presLayoutVars>
          <dgm:chPref val="3"/>
        </dgm:presLayoutVars>
      </dgm:prSet>
      <dgm:spPr/>
    </dgm:pt>
    <dgm:pt modelId="{08055068-07A3-467C-B49E-14914CA4E0C1}" type="pres">
      <dgm:prSet presAssocID="{341DE67D-98F2-4567-93AD-AAC624C0E075}" presName="level3hierChild" presStyleCnt="0"/>
      <dgm:spPr/>
    </dgm:pt>
    <dgm:pt modelId="{0B778FEC-AA6C-4172-AEEF-934B301A4C5D}" type="pres">
      <dgm:prSet presAssocID="{58230857-24CB-4829-A37C-75E7389C371A}" presName="conn2-1" presStyleLbl="parChTrans1D3" presStyleIdx="0" presStyleCnt="5"/>
      <dgm:spPr/>
    </dgm:pt>
    <dgm:pt modelId="{17A3ABFB-3214-40CB-B87F-EB2EE75D0188}" type="pres">
      <dgm:prSet presAssocID="{58230857-24CB-4829-A37C-75E7389C371A}" presName="connTx" presStyleLbl="parChTrans1D3" presStyleIdx="0" presStyleCnt="5"/>
      <dgm:spPr/>
    </dgm:pt>
    <dgm:pt modelId="{FF890795-224F-45F7-BE9B-85896B02D4FA}" type="pres">
      <dgm:prSet presAssocID="{0433A65B-E6E6-47DE-82CE-0D4861E1CB11}" presName="root2" presStyleCnt="0"/>
      <dgm:spPr/>
    </dgm:pt>
    <dgm:pt modelId="{94898343-435D-407D-8863-6E159F84E38C}" type="pres">
      <dgm:prSet presAssocID="{0433A65B-E6E6-47DE-82CE-0D4861E1CB11}" presName="LevelTwoTextNode" presStyleLbl="node3" presStyleIdx="0" presStyleCnt="5">
        <dgm:presLayoutVars>
          <dgm:chPref val="3"/>
        </dgm:presLayoutVars>
      </dgm:prSet>
      <dgm:spPr/>
    </dgm:pt>
    <dgm:pt modelId="{CFABA96F-098A-49C8-9FCD-D3DD46A36822}" type="pres">
      <dgm:prSet presAssocID="{0433A65B-E6E6-47DE-82CE-0D4861E1CB11}" presName="level3hierChild" presStyleCnt="0"/>
      <dgm:spPr/>
    </dgm:pt>
    <dgm:pt modelId="{24CFAB4C-383B-4E79-B3F3-5AA4C1F8B550}" type="pres">
      <dgm:prSet presAssocID="{D115C01E-E7BE-4CE9-8D80-3B9A62A6CD04}" presName="conn2-1" presStyleLbl="parChTrans1D4" presStyleIdx="0" presStyleCnt="2"/>
      <dgm:spPr/>
    </dgm:pt>
    <dgm:pt modelId="{942ACC48-49E6-4F3E-A73F-BC4CF425DFAC}" type="pres">
      <dgm:prSet presAssocID="{D115C01E-E7BE-4CE9-8D80-3B9A62A6CD04}" presName="connTx" presStyleLbl="parChTrans1D4" presStyleIdx="0" presStyleCnt="2"/>
      <dgm:spPr/>
    </dgm:pt>
    <dgm:pt modelId="{E528708C-F24B-460B-B90D-AE153C886E78}" type="pres">
      <dgm:prSet presAssocID="{6E735195-D8CC-4B93-ABEE-8DFABA1BCC55}" presName="root2" presStyleCnt="0"/>
      <dgm:spPr/>
    </dgm:pt>
    <dgm:pt modelId="{7CFD0D17-DC60-4B9B-A562-3C7A2E81FB2A}" type="pres">
      <dgm:prSet presAssocID="{6E735195-D8CC-4B93-ABEE-8DFABA1BCC55}" presName="LevelTwoTextNode" presStyleLbl="node4" presStyleIdx="0" presStyleCnt="2">
        <dgm:presLayoutVars>
          <dgm:chPref val="3"/>
        </dgm:presLayoutVars>
      </dgm:prSet>
      <dgm:spPr/>
    </dgm:pt>
    <dgm:pt modelId="{04D1FECB-E811-4F1D-A6B7-95CDC7FF4C16}" type="pres">
      <dgm:prSet presAssocID="{6E735195-D8CC-4B93-ABEE-8DFABA1BCC55}" presName="level3hierChild" presStyleCnt="0"/>
      <dgm:spPr/>
    </dgm:pt>
    <dgm:pt modelId="{E23BD42F-1842-4C73-A5DE-B770B94E7A14}" type="pres">
      <dgm:prSet presAssocID="{F5DD52AB-6BA0-45F7-B0C7-A03E836D5B1D}" presName="conn2-1" presStyleLbl="parChTrans1D2" presStyleIdx="1" presStyleCnt="5"/>
      <dgm:spPr/>
    </dgm:pt>
    <dgm:pt modelId="{AA86BC58-AF80-4438-8FC1-E6CE63D7B5FA}" type="pres">
      <dgm:prSet presAssocID="{F5DD52AB-6BA0-45F7-B0C7-A03E836D5B1D}" presName="connTx" presStyleLbl="parChTrans1D2" presStyleIdx="1" presStyleCnt="5"/>
      <dgm:spPr/>
    </dgm:pt>
    <dgm:pt modelId="{8CEFA2BD-DC3B-4D40-85C8-7E22135A0367}" type="pres">
      <dgm:prSet presAssocID="{CFD87058-17ED-4FCD-8627-ECE60E48D535}" presName="root2" presStyleCnt="0"/>
      <dgm:spPr/>
    </dgm:pt>
    <dgm:pt modelId="{CA6B23D1-58AD-431A-B9D7-1245B9999326}" type="pres">
      <dgm:prSet presAssocID="{CFD87058-17ED-4FCD-8627-ECE60E48D535}" presName="LevelTwoTextNode" presStyleLbl="node2" presStyleIdx="1" presStyleCnt="5">
        <dgm:presLayoutVars>
          <dgm:chPref val="3"/>
        </dgm:presLayoutVars>
      </dgm:prSet>
      <dgm:spPr/>
    </dgm:pt>
    <dgm:pt modelId="{974CF2A0-A3C8-409C-B0CC-1E76A26F84CB}" type="pres">
      <dgm:prSet presAssocID="{CFD87058-17ED-4FCD-8627-ECE60E48D535}" presName="level3hierChild" presStyleCnt="0"/>
      <dgm:spPr/>
    </dgm:pt>
    <dgm:pt modelId="{A068674F-0553-4211-B83E-7DA6FB6D1E9D}" type="pres">
      <dgm:prSet presAssocID="{37A5BAAE-8E97-48B7-BE88-DE66351C0165}" presName="conn2-1" presStyleLbl="parChTrans1D3" presStyleIdx="1" presStyleCnt="5"/>
      <dgm:spPr/>
    </dgm:pt>
    <dgm:pt modelId="{7731B742-2563-40AA-847D-16659C6E2559}" type="pres">
      <dgm:prSet presAssocID="{37A5BAAE-8E97-48B7-BE88-DE66351C0165}" presName="connTx" presStyleLbl="parChTrans1D3" presStyleIdx="1" presStyleCnt="5"/>
      <dgm:spPr/>
    </dgm:pt>
    <dgm:pt modelId="{5CBA506C-D9EF-47D7-9D8E-14EFAB2EF5BA}" type="pres">
      <dgm:prSet presAssocID="{1449422F-423C-4F6B-9509-0BCB11AABBCC}" presName="root2" presStyleCnt="0"/>
      <dgm:spPr/>
    </dgm:pt>
    <dgm:pt modelId="{F0641A0F-43D3-48C4-AC38-0D2EDBBFF057}" type="pres">
      <dgm:prSet presAssocID="{1449422F-423C-4F6B-9509-0BCB11AABBCC}" presName="LevelTwoTextNode" presStyleLbl="node3" presStyleIdx="1" presStyleCnt="5">
        <dgm:presLayoutVars>
          <dgm:chPref val="3"/>
        </dgm:presLayoutVars>
      </dgm:prSet>
      <dgm:spPr/>
    </dgm:pt>
    <dgm:pt modelId="{D1E38B1D-DEB8-4F0C-87C0-0275B2A10675}" type="pres">
      <dgm:prSet presAssocID="{1449422F-423C-4F6B-9509-0BCB11AABBCC}" presName="level3hierChild" presStyleCnt="0"/>
      <dgm:spPr/>
    </dgm:pt>
    <dgm:pt modelId="{833BBC74-1A36-428E-A8B0-5E6DAF026F6C}" type="pres">
      <dgm:prSet presAssocID="{49353F99-8B0D-4035-8C05-DB938694F6D5}" presName="conn2-1" presStyleLbl="parChTrans1D4" presStyleIdx="1" presStyleCnt="2"/>
      <dgm:spPr/>
    </dgm:pt>
    <dgm:pt modelId="{84632502-9AD7-46E1-B359-05DE73A6BB92}" type="pres">
      <dgm:prSet presAssocID="{49353F99-8B0D-4035-8C05-DB938694F6D5}" presName="connTx" presStyleLbl="parChTrans1D4" presStyleIdx="1" presStyleCnt="2"/>
      <dgm:spPr/>
    </dgm:pt>
    <dgm:pt modelId="{3088E68A-567C-4621-B496-972D91820DA7}" type="pres">
      <dgm:prSet presAssocID="{A93577E8-6669-42F9-B588-DEA6D25C5563}" presName="root2" presStyleCnt="0"/>
      <dgm:spPr/>
    </dgm:pt>
    <dgm:pt modelId="{16F0C14D-8D8A-41E5-9884-7A66FA6A0707}" type="pres">
      <dgm:prSet presAssocID="{A93577E8-6669-42F9-B588-DEA6D25C5563}" presName="LevelTwoTextNode" presStyleLbl="node4" presStyleIdx="1" presStyleCnt="2">
        <dgm:presLayoutVars>
          <dgm:chPref val="3"/>
        </dgm:presLayoutVars>
      </dgm:prSet>
      <dgm:spPr/>
    </dgm:pt>
    <dgm:pt modelId="{A6B47D74-90A3-4362-B30C-D3BA83B1CF3B}" type="pres">
      <dgm:prSet presAssocID="{A93577E8-6669-42F9-B588-DEA6D25C5563}" presName="level3hierChild" presStyleCnt="0"/>
      <dgm:spPr/>
    </dgm:pt>
    <dgm:pt modelId="{984E8A56-4098-4277-A924-8D45F4D3F5A3}" type="pres">
      <dgm:prSet presAssocID="{B43E6BD5-EF96-4249-BD74-8B1B8D67F5AF}" presName="conn2-1" presStyleLbl="parChTrans1D2" presStyleIdx="2" presStyleCnt="5"/>
      <dgm:spPr/>
    </dgm:pt>
    <dgm:pt modelId="{DDF53931-376D-40BC-AF47-5EBA3A69F2CA}" type="pres">
      <dgm:prSet presAssocID="{B43E6BD5-EF96-4249-BD74-8B1B8D67F5AF}" presName="connTx" presStyleLbl="parChTrans1D2" presStyleIdx="2" presStyleCnt="5"/>
      <dgm:spPr/>
    </dgm:pt>
    <dgm:pt modelId="{C7DCDF90-41D4-4C1E-AD75-34B63780FBFA}" type="pres">
      <dgm:prSet presAssocID="{60A37F31-B430-432E-BF8E-4A2D944BB4F0}" presName="root2" presStyleCnt="0"/>
      <dgm:spPr/>
    </dgm:pt>
    <dgm:pt modelId="{27ED8D22-5B88-4DD5-B363-490795BC651D}" type="pres">
      <dgm:prSet presAssocID="{60A37F31-B430-432E-BF8E-4A2D944BB4F0}" presName="LevelTwoTextNode" presStyleLbl="node2" presStyleIdx="2" presStyleCnt="5">
        <dgm:presLayoutVars>
          <dgm:chPref val="3"/>
        </dgm:presLayoutVars>
      </dgm:prSet>
      <dgm:spPr/>
    </dgm:pt>
    <dgm:pt modelId="{944D01C9-B3C4-45EB-8D84-4A6A7058F9A6}" type="pres">
      <dgm:prSet presAssocID="{60A37F31-B430-432E-BF8E-4A2D944BB4F0}" presName="level3hierChild" presStyleCnt="0"/>
      <dgm:spPr/>
    </dgm:pt>
    <dgm:pt modelId="{551FF383-6AA7-4349-9901-D61269E47EAF}" type="pres">
      <dgm:prSet presAssocID="{CDC4EC78-1899-43FB-9041-61EAC7F7B800}" presName="conn2-1" presStyleLbl="parChTrans1D3" presStyleIdx="2" presStyleCnt="5"/>
      <dgm:spPr/>
    </dgm:pt>
    <dgm:pt modelId="{AF8B95B1-1255-4A35-BEAE-7AA0834A727C}" type="pres">
      <dgm:prSet presAssocID="{CDC4EC78-1899-43FB-9041-61EAC7F7B800}" presName="connTx" presStyleLbl="parChTrans1D3" presStyleIdx="2" presStyleCnt="5"/>
      <dgm:spPr/>
    </dgm:pt>
    <dgm:pt modelId="{167EC2E2-BAA6-4C9B-B763-8EBF3348716A}" type="pres">
      <dgm:prSet presAssocID="{F01F5BDA-512F-4AAC-BAE9-A1852D1CD647}" presName="root2" presStyleCnt="0"/>
      <dgm:spPr/>
    </dgm:pt>
    <dgm:pt modelId="{A668AD6B-990B-48FE-A037-92FF9025872D}" type="pres">
      <dgm:prSet presAssocID="{F01F5BDA-512F-4AAC-BAE9-A1852D1CD647}" presName="LevelTwoTextNode" presStyleLbl="node3" presStyleIdx="2" presStyleCnt="5">
        <dgm:presLayoutVars>
          <dgm:chPref val="3"/>
        </dgm:presLayoutVars>
      </dgm:prSet>
      <dgm:spPr/>
    </dgm:pt>
    <dgm:pt modelId="{4AE54738-E01D-4073-B33E-5B7AFFB995A3}" type="pres">
      <dgm:prSet presAssocID="{F01F5BDA-512F-4AAC-BAE9-A1852D1CD647}" presName="level3hierChild" presStyleCnt="0"/>
      <dgm:spPr/>
    </dgm:pt>
    <dgm:pt modelId="{9561C4C3-68E7-4BD1-91E3-314959630C88}" type="pres">
      <dgm:prSet presAssocID="{49171494-CCB0-4C38-B21F-E8B3BE462A4C}" presName="conn2-1" presStyleLbl="parChTrans1D2" presStyleIdx="3" presStyleCnt="5"/>
      <dgm:spPr/>
    </dgm:pt>
    <dgm:pt modelId="{295DE2AA-5A85-4692-BC09-4E0C86116728}" type="pres">
      <dgm:prSet presAssocID="{49171494-CCB0-4C38-B21F-E8B3BE462A4C}" presName="connTx" presStyleLbl="parChTrans1D2" presStyleIdx="3" presStyleCnt="5"/>
      <dgm:spPr/>
    </dgm:pt>
    <dgm:pt modelId="{DC729DF5-5757-485B-A0AC-1DD5B46C7765}" type="pres">
      <dgm:prSet presAssocID="{B9F55917-2D04-4FD9-BF9C-C12E4F5C62C6}" presName="root2" presStyleCnt="0"/>
      <dgm:spPr/>
    </dgm:pt>
    <dgm:pt modelId="{422FDAEF-0231-4CD7-9311-18D3EB260416}" type="pres">
      <dgm:prSet presAssocID="{B9F55917-2D04-4FD9-BF9C-C12E4F5C62C6}" presName="LevelTwoTextNode" presStyleLbl="node2" presStyleIdx="3" presStyleCnt="5">
        <dgm:presLayoutVars>
          <dgm:chPref val="3"/>
        </dgm:presLayoutVars>
      </dgm:prSet>
      <dgm:spPr/>
    </dgm:pt>
    <dgm:pt modelId="{CA94B3AA-ABC2-4F07-B663-1E8E912BE3F3}" type="pres">
      <dgm:prSet presAssocID="{B9F55917-2D04-4FD9-BF9C-C12E4F5C62C6}" presName="level3hierChild" presStyleCnt="0"/>
      <dgm:spPr/>
    </dgm:pt>
    <dgm:pt modelId="{84A02B5A-BFA8-49B9-8CD7-90D5ED78F829}" type="pres">
      <dgm:prSet presAssocID="{0F1F15A9-CFDB-4474-A2B4-09B81F24FA9C}" presName="conn2-1" presStyleLbl="parChTrans1D3" presStyleIdx="3" presStyleCnt="5"/>
      <dgm:spPr/>
    </dgm:pt>
    <dgm:pt modelId="{909AAD46-34F1-41AB-8DD7-C73F86646020}" type="pres">
      <dgm:prSet presAssocID="{0F1F15A9-CFDB-4474-A2B4-09B81F24FA9C}" presName="connTx" presStyleLbl="parChTrans1D3" presStyleIdx="3" presStyleCnt="5"/>
      <dgm:spPr/>
    </dgm:pt>
    <dgm:pt modelId="{A227EA6C-12C3-4F05-B0E5-E127E17523AF}" type="pres">
      <dgm:prSet presAssocID="{A69419FA-1447-4989-AEF6-95FE7E532D8A}" presName="root2" presStyleCnt="0"/>
      <dgm:spPr/>
    </dgm:pt>
    <dgm:pt modelId="{06C7F853-09CC-4C81-BC27-06F591D31BFE}" type="pres">
      <dgm:prSet presAssocID="{A69419FA-1447-4989-AEF6-95FE7E532D8A}" presName="LevelTwoTextNode" presStyleLbl="node3" presStyleIdx="3" presStyleCnt="5">
        <dgm:presLayoutVars>
          <dgm:chPref val="3"/>
        </dgm:presLayoutVars>
      </dgm:prSet>
      <dgm:spPr/>
    </dgm:pt>
    <dgm:pt modelId="{1FC0BBC0-9EC4-4D14-AB35-20B83FEEAA7E}" type="pres">
      <dgm:prSet presAssocID="{A69419FA-1447-4989-AEF6-95FE7E532D8A}" presName="level3hierChild" presStyleCnt="0"/>
      <dgm:spPr/>
    </dgm:pt>
    <dgm:pt modelId="{8B5E91FD-1BC0-4A2F-942E-D8828190CEA8}" type="pres">
      <dgm:prSet presAssocID="{1C748C0B-8413-44AD-8ACA-E45885169048}" presName="conn2-1" presStyleLbl="parChTrans1D2" presStyleIdx="4" presStyleCnt="5"/>
      <dgm:spPr/>
    </dgm:pt>
    <dgm:pt modelId="{4CAB0509-E12D-4324-B76A-6023F21AD383}" type="pres">
      <dgm:prSet presAssocID="{1C748C0B-8413-44AD-8ACA-E45885169048}" presName="connTx" presStyleLbl="parChTrans1D2" presStyleIdx="4" presStyleCnt="5"/>
      <dgm:spPr/>
    </dgm:pt>
    <dgm:pt modelId="{49083852-E125-47EA-BEE2-F5B37A5CB353}" type="pres">
      <dgm:prSet presAssocID="{0E795E0D-8ACE-4DD6-8451-887DB9E2D0DC}" presName="root2" presStyleCnt="0"/>
      <dgm:spPr/>
    </dgm:pt>
    <dgm:pt modelId="{F7391A37-C265-4BA1-97F5-BB259C4F7FB8}" type="pres">
      <dgm:prSet presAssocID="{0E795E0D-8ACE-4DD6-8451-887DB9E2D0DC}" presName="LevelTwoTextNode" presStyleLbl="node2" presStyleIdx="4" presStyleCnt="5">
        <dgm:presLayoutVars>
          <dgm:chPref val="3"/>
        </dgm:presLayoutVars>
      </dgm:prSet>
      <dgm:spPr/>
    </dgm:pt>
    <dgm:pt modelId="{BE031599-A71B-4494-9FE8-0D6F297C9289}" type="pres">
      <dgm:prSet presAssocID="{0E795E0D-8ACE-4DD6-8451-887DB9E2D0DC}" presName="level3hierChild" presStyleCnt="0"/>
      <dgm:spPr/>
    </dgm:pt>
    <dgm:pt modelId="{302AED8F-3F76-430F-B9C1-ABECA12FDC6B}" type="pres">
      <dgm:prSet presAssocID="{CCD4CDB7-FC09-4C83-8949-622755F60B53}" presName="conn2-1" presStyleLbl="parChTrans1D3" presStyleIdx="4" presStyleCnt="5"/>
      <dgm:spPr/>
    </dgm:pt>
    <dgm:pt modelId="{152594CF-B605-49CF-A2AC-53161D4B3C68}" type="pres">
      <dgm:prSet presAssocID="{CCD4CDB7-FC09-4C83-8949-622755F60B53}" presName="connTx" presStyleLbl="parChTrans1D3" presStyleIdx="4" presStyleCnt="5"/>
      <dgm:spPr/>
    </dgm:pt>
    <dgm:pt modelId="{B214BD93-F438-4E7D-970C-6AC8BCAB224D}" type="pres">
      <dgm:prSet presAssocID="{D251A8E2-239A-4431-B929-3BC2A3E720A6}" presName="root2" presStyleCnt="0"/>
      <dgm:spPr/>
    </dgm:pt>
    <dgm:pt modelId="{34699B81-8366-47E9-ACD8-760FB5BA5F6A}" type="pres">
      <dgm:prSet presAssocID="{D251A8E2-239A-4431-B929-3BC2A3E720A6}" presName="LevelTwoTextNode" presStyleLbl="node3" presStyleIdx="4" presStyleCnt="5">
        <dgm:presLayoutVars>
          <dgm:chPref val="3"/>
        </dgm:presLayoutVars>
      </dgm:prSet>
      <dgm:spPr/>
    </dgm:pt>
    <dgm:pt modelId="{5C98C614-49A0-4932-AF2A-78EC442D1737}" type="pres">
      <dgm:prSet presAssocID="{D251A8E2-239A-4431-B929-3BC2A3E720A6}" presName="level3hierChild" presStyleCnt="0"/>
      <dgm:spPr/>
    </dgm:pt>
  </dgm:ptLst>
  <dgm:cxnLst>
    <dgm:cxn modelId="{AAB3550B-E629-45F9-A798-5BC49A06D42F}" srcId="{1449422F-423C-4F6B-9509-0BCB11AABBCC}" destId="{A93577E8-6669-42F9-B588-DEA6D25C5563}" srcOrd="0" destOrd="0" parTransId="{49353F99-8B0D-4035-8C05-DB938694F6D5}" sibTransId="{AFB94C7C-DF1A-4E9E-AA1B-F4823493005F}"/>
    <dgm:cxn modelId="{FE3EA212-1C30-476E-88B2-8BA9A9C0C83E}" type="presOf" srcId="{CDC4EC78-1899-43FB-9041-61EAC7F7B800}" destId="{551FF383-6AA7-4349-9901-D61269E47EAF}" srcOrd="0" destOrd="0" presId="urn:microsoft.com/office/officeart/2005/8/layout/hierarchy2"/>
    <dgm:cxn modelId="{39684519-C131-4480-AA8E-CB9AFF020451}" type="presOf" srcId="{A93577E8-6669-42F9-B588-DEA6D25C5563}" destId="{16F0C14D-8D8A-41E5-9884-7A66FA6A0707}" srcOrd="0" destOrd="0" presId="urn:microsoft.com/office/officeart/2005/8/layout/hierarchy2"/>
    <dgm:cxn modelId="{DC90732A-5219-44FB-A708-47701250127D}" type="presOf" srcId="{0433A65B-E6E6-47DE-82CE-0D4861E1CB11}" destId="{94898343-435D-407D-8863-6E159F84E38C}" srcOrd="0" destOrd="0" presId="urn:microsoft.com/office/officeart/2005/8/layout/hierarchy2"/>
    <dgm:cxn modelId="{955A8D30-5934-4592-808E-69D1FF97DAE6}" type="presOf" srcId="{1C748C0B-8413-44AD-8ACA-E45885169048}" destId="{4CAB0509-E12D-4324-B76A-6023F21AD383}" srcOrd="1" destOrd="0" presId="urn:microsoft.com/office/officeart/2005/8/layout/hierarchy2"/>
    <dgm:cxn modelId="{85248835-77C1-426D-9867-1549EB7396D2}" type="presOf" srcId="{CCD4CDB7-FC09-4C83-8949-622755F60B53}" destId="{302AED8F-3F76-430F-B9C1-ABECA12FDC6B}" srcOrd="0" destOrd="0" presId="urn:microsoft.com/office/officeart/2005/8/layout/hierarchy2"/>
    <dgm:cxn modelId="{9864325D-E620-41F0-97AD-E269C4A2D669}" type="presOf" srcId="{F5DD52AB-6BA0-45F7-B0C7-A03E836D5B1D}" destId="{E23BD42F-1842-4C73-A5DE-B770B94E7A14}" srcOrd="0" destOrd="0" presId="urn:microsoft.com/office/officeart/2005/8/layout/hierarchy2"/>
    <dgm:cxn modelId="{9D28D348-DAE9-45C7-BDD7-C49306FA0986}" type="presOf" srcId="{58230857-24CB-4829-A37C-75E7389C371A}" destId="{17A3ABFB-3214-40CB-B87F-EB2EE75D0188}" srcOrd="1" destOrd="0" presId="urn:microsoft.com/office/officeart/2005/8/layout/hierarchy2"/>
    <dgm:cxn modelId="{26945E6B-64A6-48EF-AF36-D996F2E7043C}" type="presOf" srcId="{F42CBBE6-59CE-479F-8C0B-35DE16E9C6AA}" destId="{9D942B67-B3FB-4C93-9954-A38BDB33B54E}" srcOrd="0" destOrd="0" presId="urn:microsoft.com/office/officeart/2005/8/layout/hierarchy2"/>
    <dgm:cxn modelId="{0126A36B-C66B-4776-96E5-4A86AD544D59}" srcId="{B9F55917-2D04-4FD9-BF9C-C12E4F5C62C6}" destId="{A69419FA-1447-4989-AEF6-95FE7E532D8A}" srcOrd="0" destOrd="0" parTransId="{0F1F15A9-CFDB-4474-A2B4-09B81F24FA9C}" sibTransId="{E2178E48-2C0D-4D2E-9F73-BCB57DD7D459}"/>
    <dgm:cxn modelId="{968D396C-E3A4-4AEF-BC8F-285E90A17397}" srcId="{9AACC82F-944F-45D1-89D1-9E1CF30B7B8C}" destId="{CFD87058-17ED-4FCD-8627-ECE60E48D535}" srcOrd="1" destOrd="0" parTransId="{F5DD52AB-6BA0-45F7-B0C7-A03E836D5B1D}" sibTransId="{F9B7528C-6C87-4D5F-AE91-9D61FD034710}"/>
    <dgm:cxn modelId="{964C234D-57CF-489C-8DC7-D7E1A392C6DF}" type="presOf" srcId="{914B98C6-7C6E-4A0C-BBA1-DD61CC2B2886}" destId="{29A3AFCA-367B-4AE9-A6ED-8ACC3B50EA3C}" srcOrd="0" destOrd="0" presId="urn:microsoft.com/office/officeart/2005/8/layout/hierarchy2"/>
    <dgm:cxn modelId="{3111DC4E-0AB4-4DF5-9B7E-CD78277A1B74}" type="presOf" srcId="{37A5BAAE-8E97-48B7-BE88-DE66351C0165}" destId="{7731B742-2563-40AA-847D-16659C6E2559}" srcOrd="1" destOrd="0" presId="urn:microsoft.com/office/officeart/2005/8/layout/hierarchy2"/>
    <dgm:cxn modelId="{50B68F4F-2112-4625-981C-C53F06EC0BA2}" type="presOf" srcId="{D251A8E2-239A-4431-B929-3BC2A3E720A6}" destId="{34699B81-8366-47E9-ACD8-760FB5BA5F6A}" srcOrd="0" destOrd="0" presId="urn:microsoft.com/office/officeart/2005/8/layout/hierarchy2"/>
    <dgm:cxn modelId="{915C3772-8838-4A25-BA83-66D16EB6FA12}" type="presOf" srcId="{0E795E0D-8ACE-4DD6-8451-887DB9E2D0DC}" destId="{F7391A37-C265-4BA1-97F5-BB259C4F7FB8}" srcOrd="0" destOrd="0" presId="urn:microsoft.com/office/officeart/2005/8/layout/hierarchy2"/>
    <dgm:cxn modelId="{401DBA53-D6A6-4263-8F43-4B76D203C3AD}" type="presOf" srcId="{341DE67D-98F2-4567-93AD-AAC624C0E075}" destId="{3E06BA95-C0FC-4297-A5F6-DBA44C6E0A22}" srcOrd="0" destOrd="0" presId="urn:microsoft.com/office/officeart/2005/8/layout/hierarchy2"/>
    <dgm:cxn modelId="{E9BE2F74-811C-462C-89AE-86E63411725D}" srcId="{9AACC82F-944F-45D1-89D1-9E1CF30B7B8C}" destId="{B9F55917-2D04-4FD9-BF9C-C12E4F5C62C6}" srcOrd="3" destOrd="0" parTransId="{49171494-CCB0-4C38-B21F-E8B3BE462A4C}" sibTransId="{AA6C0F74-2013-42B3-BDAE-AA6A98F72A5A}"/>
    <dgm:cxn modelId="{76894754-8697-4D69-82E3-41F34B3C00CE}" type="presOf" srcId="{0F1F15A9-CFDB-4474-A2B4-09B81F24FA9C}" destId="{84A02B5A-BFA8-49B9-8CD7-90D5ED78F829}" srcOrd="0" destOrd="0" presId="urn:microsoft.com/office/officeart/2005/8/layout/hierarchy2"/>
    <dgm:cxn modelId="{6CD70075-FEB1-4C4B-8089-6AD5DF73735B}" type="presOf" srcId="{F5DD52AB-6BA0-45F7-B0C7-A03E836D5B1D}" destId="{AA86BC58-AF80-4438-8FC1-E6CE63D7B5FA}" srcOrd="1" destOrd="0" presId="urn:microsoft.com/office/officeart/2005/8/layout/hierarchy2"/>
    <dgm:cxn modelId="{79C56E75-2689-4BD3-ADFA-88D7E550E626}" srcId="{60A37F31-B430-432E-BF8E-4A2D944BB4F0}" destId="{F01F5BDA-512F-4AAC-BAE9-A1852D1CD647}" srcOrd="0" destOrd="0" parTransId="{CDC4EC78-1899-43FB-9041-61EAC7F7B800}" sibTransId="{04316E2F-5711-403D-B941-DF5E60BBC26B}"/>
    <dgm:cxn modelId="{A8F73757-15BD-46AD-B76F-630A16FABFB8}" type="presOf" srcId="{CDC4EC78-1899-43FB-9041-61EAC7F7B800}" destId="{AF8B95B1-1255-4A35-BEAE-7AA0834A727C}" srcOrd="1" destOrd="0" presId="urn:microsoft.com/office/officeart/2005/8/layout/hierarchy2"/>
    <dgm:cxn modelId="{0F51C35A-8149-449C-9B77-4EF2EEC54A51}" srcId="{9AACC82F-944F-45D1-89D1-9E1CF30B7B8C}" destId="{60A37F31-B430-432E-BF8E-4A2D944BB4F0}" srcOrd="2" destOrd="0" parTransId="{B43E6BD5-EF96-4249-BD74-8B1B8D67F5AF}" sibTransId="{E451A8C6-D1DC-4C31-BE30-8DF27EC17C62}"/>
    <dgm:cxn modelId="{8D681B84-D848-4F0F-BF4D-7FE09A6A8426}" type="presOf" srcId="{49353F99-8B0D-4035-8C05-DB938694F6D5}" destId="{833BBC74-1A36-428E-A8B0-5E6DAF026F6C}" srcOrd="0" destOrd="0" presId="urn:microsoft.com/office/officeart/2005/8/layout/hierarchy2"/>
    <dgm:cxn modelId="{1A7A3191-A8DC-4444-BB53-CCE3FB5FE8AE}" type="presOf" srcId="{49171494-CCB0-4C38-B21F-E8B3BE462A4C}" destId="{9561C4C3-68E7-4BD1-91E3-314959630C88}" srcOrd="0" destOrd="0" presId="urn:microsoft.com/office/officeart/2005/8/layout/hierarchy2"/>
    <dgm:cxn modelId="{6A46BC97-74C3-47B7-B026-0858D494ED5D}" type="presOf" srcId="{60A37F31-B430-432E-BF8E-4A2D944BB4F0}" destId="{27ED8D22-5B88-4DD5-B363-490795BC651D}" srcOrd="0" destOrd="0" presId="urn:microsoft.com/office/officeart/2005/8/layout/hierarchy2"/>
    <dgm:cxn modelId="{50B0789F-0A6E-4B9E-B733-56CE0E495FBB}" srcId="{0433A65B-E6E6-47DE-82CE-0D4861E1CB11}" destId="{6E735195-D8CC-4B93-ABEE-8DFABA1BCC55}" srcOrd="0" destOrd="0" parTransId="{D115C01E-E7BE-4CE9-8D80-3B9A62A6CD04}" sibTransId="{B4106E57-D251-4C16-9DFE-58F08ABDBFFC}"/>
    <dgm:cxn modelId="{24ECCFA1-2AD8-4431-8609-3FF50D7445E6}" type="presOf" srcId="{B43E6BD5-EF96-4249-BD74-8B1B8D67F5AF}" destId="{DDF53931-376D-40BC-AF47-5EBA3A69F2CA}" srcOrd="1" destOrd="0" presId="urn:microsoft.com/office/officeart/2005/8/layout/hierarchy2"/>
    <dgm:cxn modelId="{FA8799A7-7608-4BBE-ABBC-84AB9DE07265}" type="presOf" srcId="{A69419FA-1447-4989-AEF6-95FE7E532D8A}" destId="{06C7F853-09CC-4C81-BC27-06F591D31BFE}" srcOrd="0" destOrd="0" presId="urn:microsoft.com/office/officeart/2005/8/layout/hierarchy2"/>
    <dgm:cxn modelId="{7B00A3AD-C978-4F6C-83EB-29D53DD57018}" type="presOf" srcId="{D115C01E-E7BE-4CE9-8D80-3B9A62A6CD04}" destId="{942ACC48-49E6-4F3E-A73F-BC4CF425DFAC}" srcOrd="1" destOrd="0" presId="urn:microsoft.com/office/officeart/2005/8/layout/hierarchy2"/>
    <dgm:cxn modelId="{1DBF79AE-54AF-422D-803A-151AA843BFAE}" type="presOf" srcId="{9AACC82F-944F-45D1-89D1-9E1CF30B7B8C}" destId="{F9A4EEE6-F824-4B83-AE69-B9CCB837424E}" srcOrd="0" destOrd="0" presId="urn:microsoft.com/office/officeart/2005/8/layout/hierarchy2"/>
    <dgm:cxn modelId="{3C9272AF-BFF0-4DD7-AAFC-726ACA80AD1C}" type="presOf" srcId="{CCD4CDB7-FC09-4C83-8949-622755F60B53}" destId="{152594CF-B605-49CF-A2AC-53161D4B3C68}" srcOrd="1" destOrd="0" presId="urn:microsoft.com/office/officeart/2005/8/layout/hierarchy2"/>
    <dgm:cxn modelId="{C29887B0-C1E8-43C2-BEF1-86E77CCEFC26}" srcId="{9AACC82F-944F-45D1-89D1-9E1CF30B7B8C}" destId="{0E795E0D-8ACE-4DD6-8451-887DB9E2D0DC}" srcOrd="4" destOrd="0" parTransId="{1C748C0B-8413-44AD-8ACA-E45885169048}" sibTransId="{7032BF0B-DE88-465A-82EE-592109C365FD}"/>
    <dgm:cxn modelId="{3AE8E4B1-FADD-4B0F-932E-4DD238FC4B7C}" srcId="{341DE67D-98F2-4567-93AD-AAC624C0E075}" destId="{0433A65B-E6E6-47DE-82CE-0D4861E1CB11}" srcOrd="0" destOrd="0" parTransId="{58230857-24CB-4829-A37C-75E7389C371A}" sibTransId="{AA0D10C5-70B9-4AC5-A85C-0D8FBD220A96}"/>
    <dgm:cxn modelId="{E26739BF-4F90-420C-BA6F-4A02376BEF3F}" type="presOf" srcId="{B9F55917-2D04-4FD9-BF9C-C12E4F5C62C6}" destId="{422FDAEF-0231-4CD7-9311-18D3EB260416}" srcOrd="0" destOrd="0" presId="urn:microsoft.com/office/officeart/2005/8/layout/hierarchy2"/>
    <dgm:cxn modelId="{93EBAEC1-2EB0-4511-861C-8C8C871520CB}" type="presOf" srcId="{914B98C6-7C6E-4A0C-BBA1-DD61CC2B2886}" destId="{1F0D2338-604F-4C7D-B908-5FCBE8EECC5B}" srcOrd="1" destOrd="0" presId="urn:microsoft.com/office/officeart/2005/8/layout/hierarchy2"/>
    <dgm:cxn modelId="{1B1F0DC2-FFFB-4D32-AB60-A1856ACD49C2}" type="presOf" srcId="{1C748C0B-8413-44AD-8ACA-E45885169048}" destId="{8B5E91FD-1BC0-4A2F-942E-D8828190CEA8}" srcOrd="0" destOrd="0" presId="urn:microsoft.com/office/officeart/2005/8/layout/hierarchy2"/>
    <dgm:cxn modelId="{A7D634C4-1BCA-4D67-9C42-379FE419F105}" type="presOf" srcId="{CFD87058-17ED-4FCD-8627-ECE60E48D535}" destId="{CA6B23D1-58AD-431A-B9D7-1245B9999326}" srcOrd="0" destOrd="0" presId="urn:microsoft.com/office/officeart/2005/8/layout/hierarchy2"/>
    <dgm:cxn modelId="{B48ECCC5-DF84-42F4-94C2-C5612172B975}" srcId="{0E795E0D-8ACE-4DD6-8451-887DB9E2D0DC}" destId="{D251A8E2-239A-4431-B929-3BC2A3E720A6}" srcOrd="0" destOrd="0" parTransId="{CCD4CDB7-FC09-4C83-8949-622755F60B53}" sibTransId="{86E86819-F138-4485-B568-6BA0BA5BDC97}"/>
    <dgm:cxn modelId="{8A3D51C6-A818-41F6-8C35-128D2DF324F9}" srcId="{F42CBBE6-59CE-479F-8C0B-35DE16E9C6AA}" destId="{9AACC82F-944F-45D1-89D1-9E1CF30B7B8C}" srcOrd="0" destOrd="0" parTransId="{971FB920-D69A-4061-8659-B84FBC6833FD}" sibTransId="{A1C32F30-8F80-4F65-AB6D-1365704805EC}"/>
    <dgm:cxn modelId="{2326AFC9-A6F8-43CB-8F27-384EF1C99127}" type="presOf" srcId="{49171494-CCB0-4C38-B21F-E8B3BE462A4C}" destId="{295DE2AA-5A85-4692-BC09-4E0C86116728}" srcOrd="1" destOrd="0" presId="urn:microsoft.com/office/officeart/2005/8/layout/hierarchy2"/>
    <dgm:cxn modelId="{0B75BFCA-885D-418E-B454-9017FEA9BD44}" type="presOf" srcId="{F01F5BDA-512F-4AAC-BAE9-A1852D1CD647}" destId="{A668AD6B-990B-48FE-A037-92FF9025872D}" srcOrd="0" destOrd="0" presId="urn:microsoft.com/office/officeart/2005/8/layout/hierarchy2"/>
    <dgm:cxn modelId="{6A33AACB-158A-4182-A6B5-133B0CEA5F94}" type="presOf" srcId="{37A5BAAE-8E97-48B7-BE88-DE66351C0165}" destId="{A068674F-0553-4211-B83E-7DA6FB6D1E9D}" srcOrd="0" destOrd="0" presId="urn:microsoft.com/office/officeart/2005/8/layout/hierarchy2"/>
    <dgm:cxn modelId="{41F955CC-BEC9-4F19-A867-E03B0F5DCEDF}" type="presOf" srcId="{B43E6BD5-EF96-4249-BD74-8B1B8D67F5AF}" destId="{984E8A56-4098-4277-A924-8D45F4D3F5A3}" srcOrd="0" destOrd="0" presId="urn:microsoft.com/office/officeart/2005/8/layout/hierarchy2"/>
    <dgm:cxn modelId="{12CBBBCE-DDA1-41E1-9390-4AE778904871}" type="presOf" srcId="{58230857-24CB-4829-A37C-75E7389C371A}" destId="{0B778FEC-AA6C-4172-AEEF-934B301A4C5D}" srcOrd="0" destOrd="0" presId="urn:microsoft.com/office/officeart/2005/8/layout/hierarchy2"/>
    <dgm:cxn modelId="{759F70D2-623C-40AB-85EC-E05E3F8C465A}" type="presOf" srcId="{D115C01E-E7BE-4CE9-8D80-3B9A62A6CD04}" destId="{24CFAB4C-383B-4E79-B3F3-5AA4C1F8B550}" srcOrd="0" destOrd="0" presId="urn:microsoft.com/office/officeart/2005/8/layout/hierarchy2"/>
    <dgm:cxn modelId="{4A3712D8-0CEE-404C-8D2C-6934FF05A99A}" type="presOf" srcId="{49353F99-8B0D-4035-8C05-DB938694F6D5}" destId="{84632502-9AD7-46E1-B359-05DE73A6BB92}" srcOrd="1" destOrd="0" presId="urn:microsoft.com/office/officeart/2005/8/layout/hierarchy2"/>
    <dgm:cxn modelId="{C020BFDB-8F3F-4467-BC5C-44315F292CE6}" type="presOf" srcId="{0F1F15A9-CFDB-4474-A2B4-09B81F24FA9C}" destId="{909AAD46-34F1-41AB-8DD7-C73F86646020}" srcOrd="1" destOrd="0" presId="urn:microsoft.com/office/officeart/2005/8/layout/hierarchy2"/>
    <dgm:cxn modelId="{AC22E1DC-0470-411C-87AC-75B963132D4D}" srcId="{CFD87058-17ED-4FCD-8627-ECE60E48D535}" destId="{1449422F-423C-4F6B-9509-0BCB11AABBCC}" srcOrd="0" destOrd="0" parTransId="{37A5BAAE-8E97-48B7-BE88-DE66351C0165}" sibTransId="{B3AE70BF-8D1F-407A-B067-986220278E7E}"/>
    <dgm:cxn modelId="{2F69B9DD-263F-482D-9A33-D82EE43C09BE}" type="presOf" srcId="{1449422F-423C-4F6B-9509-0BCB11AABBCC}" destId="{F0641A0F-43D3-48C4-AC38-0D2EDBBFF057}" srcOrd="0" destOrd="0" presId="urn:microsoft.com/office/officeart/2005/8/layout/hierarchy2"/>
    <dgm:cxn modelId="{750C30E6-95EA-472A-9EFE-C6298AF2DFD7}" type="presOf" srcId="{6E735195-D8CC-4B93-ABEE-8DFABA1BCC55}" destId="{7CFD0D17-DC60-4B9B-A562-3C7A2E81FB2A}" srcOrd="0" destOrd="0" presId="urn:microsoft.com/office/officeart/2005/8/layout/hierarchy2"/>
    <dgm:cxn modelId="{226263F4-5957-4CF8-B5D7-2A382A99E961}" srcId="{9AACC82F-944F-45D1-89D1-9E1CF30B7B8C}" destId="{341DE67D-98F2-4567-93AD-AAC624C0E075}" srcOrd="0" destOrd="0" parTransId="{914B98C6-7C6E-4A0C-BBA1-DD61CC2B2886}" sibTransId="{BCE41A1C-199C-47C3-8513-DF1C3C38C300}"/>
    <dgm:cxn modelId="{F02F6A64-D4A5-4FF5-9B32-4EDE33C63CF3}" type="presParOf" srcId="{9D942B67-B3FB-4C93-9954-A38BDB33B54E}" destId="{D6965F71-6BD8-4F50-A857-B9C4996535CC}" srcOrd="0" destOrd="0" presId="urn:microsoft.com/office/officeart/2005/8/layout/hierarchy2"/>
    <dgm:cxn modelId="{4EABE707-8368-4134-AC4C-E90CDEB77990}" type="presParOf" srcId="{D6965F71-6BD8-4F50-A857-B9C4996535CC}" destId="{F9A4EEE6-F824-4B83-AE69-B9CCB837424E}" srcOrd="0" destOrd="0" presId="urn:microsoft.com/office/officeart/2005/8/layout/hierarchy2"/>
    <dgm:cxn modelId="{B9319BDB-035E-4740-86E1-4DBA8E31E002}" type="presParOf" srcId="{D6965F71-6BD8-4F50-A857-B9C4996535CC}" destId="{B5E7DBEE-BBA9-4C31-A1E6-ACB02F1EB748}" srcOrd="1" destOrd="0" presId="urn:microsoft.com/office/officeart/2005/8/layout/hierarchy2"/>
    <dgm:cxn modelId="{3C6E7A3F-08A5-46A0-B8EB-5966D22CD563}" type="presParOf" srcId="{B5E7DBEE-BBA9-4C31-A1E6-ACB02F1EB748}" destId="{29A3AFCA-367B-4AE9-A6ED-8ACC3B50EA3C}" srcOrd="0" destOrd="0" presId="urn:microsoft.com/office/officeart/2005/8/layout/hierarchy2"/>
    <dgm:cxn modelId="{BE3913C5-51B1-47E0-84DC-8095FC61A9C6}" type="presParOf" srcId="{29A3AFCA-367B-4AE9-A6ED-8ACC3B50EA3C}" destId="{1F0D2338-604F-4C7D-B908-5FCBE8EECC5B}" srcOrd="0" destOrd="0" presId="urn:microsoft.com/office/officeart/2005/8/layout/hierarchy2"/>
    <dgm:cxn modelId="{B276BCF3-E7A8-43FD-9B08-0ED85A29C65C}" type="presParOf" srcId="{B5E7DBEE-BBA9-4C31-A1E6-ACB02F1EB748}" destId="{B0A02319-EB23-4ECF-A95A-4EEF89687B75}" srcOrd="1" destOrd="0" presId="urn:microsoft.com/office/officeart/2005/8/layout/hierarchy2"/>
    <dgm:cxn modelId="{E33CBBEF-D178-40A7-9F4B-45B1F28DCA75}" type="presParOf" srcId="{B0A02319-EB23-4ECF-A95A-4EEF89687B75}" destId="{3E06BA95-C0FC-4297-A5F6-DBA44C6E0A22}" srcOrd="0" destOrd="0" presId="urn:microsoft.com/office/officeart/2005/8/layout/hierarchy2"/>
    <dgm:cxn modelId="{21F000EB-98C5-42C1-B228-148303B200A7}" type="presParOf" srcId="{B0A02319-EB23-4ECF-A95A-4EEF89687B75}" destId="{08055068-07A3-467C-B49E-14914CA4E0C1}" srcOrd="1" destOrd="0" presId="urn:microsoft.com/office/officeart/2005/8/layout/hierarchy2"/>
    <dgm:cxn modelId="{F2247559-E4C8-4FC4-A162-385321B576C7}" type="presParOf" srcId="{08055068-07A3-467C-B49E-14914CA4E0C1}" destId="{0B778FEC-AA6C-4172-AEEF-934B301A4C5D}" srcOrd="0" destOrd="0" presId="urn:microsoft.com/office/officeart/2005/8/layout/hierarchy2"/>
    <dgm:cxn modelId="{7125AB41-19E1-47D3-8370-A629C38887EE}" type="presParOf" srcId="{0B778FEC-AA6C-4172-AEEF-934B301A4C5D}" destId="{17A3ABFB-3214-40CB-B87F-EB2EE75D0188}" srcOrd="0" destOrd="0" presId="urn:microsoft.com/office/officeart/2005/8/layout/hierarchy2"/>
    <dgm:cxn modelId="{F1AAEB14-1E92-461F-B90C-206D7470A647}" type="presParOf" srcId="{08055068-07A3-467C-B49E-14914CA4E0C1}" destId="{FF890795-224F-45F7-BE9B-85896B02D4FA}" srcOrd="1" destOrd="0" presId="urn:microsoft.com/office/officeart/2005/8/layout/hierarchy2"/>
    <dgm:cxn modelId="{E65C48F9-3F97-403C-A035-759B5CFBB33D}" type="presParOf" srcId="{FF890795-224F-45F7-BE9B-85896B02D4FA}" destId="{94898343-435D-407D-8863-6E159F84E38C}" srcOrd="0" destOrd="0" presId="urn:microsoft.com/office/officeart/2005/8/layout/hierarchy2"/>
    <dgm:cxn modelId="{38780087-7E18-4274-A34B-EDCC11109DFA}" type="presParOf" srcId="{FF890795-224F-45F7-BE9B-85896B02D4FA}" destId="{CFABA96F-098A-49C8-9FCD-D3DD46A36822}" srcOrd="1" destOrd="0" presId="urn:microsoft.com/office/officeart/2005/8/layout/hierarchy2"/>
    <dgm:cxn modelId="{81D505C6-3F91-4CC9-A526-1BA578C264B7}" type="presParOf" srcId="{CFABA96F-098A-49C8-9FCD-D3DD46A36822}" destId="{24CFAB4C-383B-4E79-B3F3-5AA4C1F8B550}" srcOrd="0" destOrd="0" presId="urn:microsoft.com/office/officeart/2005/8/layout/hierarchy2"/>
    <dgm:cxn modelId="{9452BB55-A46B-4F79-B0FF-9C293B6EF643}" type="presParOf" srcId="{24CFAB4C-383B-4E79-B3F3-5AA4C1F8B550}" destId="{942ACC48-49E6-4F3E-A73F-BC4CF425DFAC}" srcOrd="0" destOrd="0" presId="urn:microsoft.com/office/officeart/2005/8/layout/hierarchy2"/>
    <dgm:cxn modelId="{737D6C24-F77C-474F-B465-0F32E67D11A7}" type="presParOf" srcId="{CFABA96F-098A-49C8-9FCD-D3DD46A36822}" destId="{E528708C-F24B-460B-B90D-AE153C886E78}" srcOrd="1" destOrd="0" presId="urn:microsoft.com/office/officeart/2005/8/layout/hierarchy2"/>
    <dgm:cxn modelId="{7C5542A4-A2AB-46C7-9AAC-3532FAD62F2D}" type="presParOf" srcId="{E528708C-F24B-460B-B90D-AE153C886E78}" destId="{7CFD0D17-DC60-4B9B-A562-3C7A2E81FB2A}" srcOrd="0" destOrd="0" presId="urn:microsoft.com/office/officeart/2005/8/layout/hierarchy2"/>
    <dgm:cxn modelId="{CA075A20-0F3A-42A5-AB8D-294FFE058C9D}" type="presParOf" srcId="{E528708C-F24B-460B-B90D-AE153C886E78}" destId="{04D1FECB-E811-4F1D-A6B7-95CDC7FF4C16}" srcOrd="1" destOrd="0" presId="urn:microsoft.com/office/officeart/2005/8/layout/hierarchy2"/>
    <dgm:cxn modelId="{9B45398B-2661-48E6-A0D0-9C5E7F65BA18}" type="presParOf" srcId="{B5E7DBEE-BBA9-4C31-A1E6-ACB02F1EB748}" destId="{E23BD42F-1842-4C73-A5DE-B770B94E7A14}" srcOrd="2" destOrd="0" presId="urn:microsoft.com/office/officeart/2005/8/layout/hierarchy2"/>
    <dgm:cxn modelId="{6A22C4F1-16C0-403F-BF5F-172923BFBC70}" type="presParOf" srcId="{E23BD42F-1842-4C73-A5DE-B770B94E7A14}" destId="{AA86BC58-AF80-4438-8FC1-E6CE63D7B5FA}" srcOrd="0" destOrd="0" presId="urn:microsoft.com/office/officeart/2005/8/layout/hierarchy2"/>
    <dgm:cxn modelId="{6609F8D5-3835-4725-8CC4-25E4AB6E8474}" type="presParOf" srcId="{B5E7DBEE-BBA9-4C31-A1E6-ACB02F1EB748}" destId="{8CEFA2BD-DC3B-4D40-85C8-7E22135A0367}" srcOrd="3" destOrd="0" presId="urn:microsoft.com/office/officeart/2005/8/layout/hierarchy2"/>
    <dgm:cxn modelId="{7C3114DF-E73A-42D5-8B68-E1C2467A2E45}" type="presParOf" srcId="{8CEFA2BD-DC3B-4D40-85C8-7E22135A0367}" destId="{CA6B23D1-58AD-431A-B9D7-1245B9999326}" srcOrd="0" destOrd="0" presId="urn:microsoft.com/office/officeart/2005/8/layout/hierarchy2"/>
    <dgm:cxn modelId="{788FA267-6CCA-4B75-BC90-45C7CE3E4516}" type="presParOf" srcId="{8CEFA2BD-DC3B-4D40-85C8-7E22135A0367}" destId="{974CF2A0-A3C8-409C-B0CC-1E76A26F84CB}" srcOrd="1" destOrd="0" presId="urn:microsoft.com/office/officeart/2005/8/layout/hierarchy2"/>
    <dgm:cxn modelId="{7849DBE6-94EF-4C56-963F-F24DB0BBB1A9}" type="presParOf" srcId="{974CF2A0-A3C8-409C-B0CC-1E76A26F84CB}" destId="{A068674F-0553-4211-B83E-7DA6FB6D1E9D}" srcOrd="0" destOrd="0" presId="urn:microsoft.com/office/officeart/2005/8/layout/hierarchy2"/>
    <dgm:cxn modelId="{6959B2DB-84D6-4706-8E7D-FB66109C14EE}" type="presParOf" srcId="{A068674F-0553-4211-B83E-7DA6FB6D1E9D}" destId="{7731B742-2563-40AA-847D-16659C6E2559}" srcOrd="0" destOrd="0" presId="urn:microsoft.com/office/officeart/2005/8/layout/hierarchy2"/>
    <dgm:cxn modelId="{345CFAF4-2353-40DC-8B3C-A231575DA417}" type="presParOf" srcId="{974CF2A0-A3C8-409C-B0CC-1E76A26F84CB}" destId="{5CBA506C-D9EF-47D7-9D8E-14EFAB2EF5BA}" srcOrd="1" destOrd="0" presId="urn:microsoft.com/office/officeart/2005/8/layout/hierarchy2"/>
    <dgm:cxn modelId="{96EDE0C1-0D2C-4EAB-A0C7-1C4FCB67502C}" type="presParOf" srcId="{5CBA506C-D9EF-47D7-9D8E-14EFAB2EF5BA}" destId="{F0641A0F-43D3-48C4-AC38-0D2EDBBFF057}" srcOrd="0" destOrd="0" presId="urn:microsoft.com/office/officeart/2005/8/layout/hierarchy2"/>
    <dgm:cxn modelId="{A4434EE0-A748-461A-8A00-CA79DD9E261E}" type="presParOf" srcId="{5CBA506C-D9EF-47D7-9D8E-14EFAB2EF5BA}" destId="{D1E38B1D-DEB8-4F0C-87C0-0275B2A10675}" srcOrd="1" destOrd="0" presId="urn:microsoft.com/office/officeart/2005/8/layout/hierarchy2"/>
    <dgm:cxn modelId="{CA57E84E-B465-4922-BD85-14679001A447}" type="presParOf" srcId="{D1E38B1D-DEB8-4F0C-87C0-0275B2A10675}" destId="{833BBC74-1A36-428E-A8B0-5E6DAF026F6C}" srcOrd="0" destOrd="0" presId="urn:microsoft.com/office/officeart/2005/8/layout/hierarchy2"/>
    <dgm:cxn modelId="{3F1EB30B-A34C-49F1-8525-FD0EE9410DB0}" type="presParOf" srcId="{833BBC74-1A36-428E-A8B0-5E6DAF026F6C}" destId="{84632502-9AD7-46E1-B359-05DE73A6BB92}" srcOrd="0" destOrd="0" presId="urn:microsoft.com/office/officeart/2005/8/layout/hierarchy2"/>
    <dgm:cxn modelId="{B399C37D-0643-4C85-8F36-8E048FF77717}" type="presParOf" srcId="{D1E38B1D-DEB8-4F0C-87C0-0275B2A10675}" destId="{3088E68A-567C-4621-B496-972D91820DA7}" srcOrd="1" destOrd="0" presId="urn:microsoft.com/office/officeart/2005/8/layout/hierarchy2"/>
    <dgm:cxn modelId="{3BBD3D66-ABB7-4BDA-B67A-128CC4A404C2}" type="presParOf" srcId="{3088E68A-567C-4621-B496-972D91820DA7}" destId="{16F0C14D-8D8A-41E5-9884-7A66FA6A0707}" srcOrd="0" destOrd="0" presId="urn:microsoft.com/office/officeart/2005/8/layout/hierarchy2"/>
    <dgm:cxn modelId="{2E44619C-821B-4351-B776-B9834E48EC0F}" type="presParOf" srcId="{3088E68A-567C-4621-B496-972D91820DA7}" destId="{A6B47D74-90A3-4362-B30C-D3BA83B1CF3B}" srcOrd="1" destOrd="0" presId="urn:microsoft.com/office/officeart/2005/8/layout/hierarchy2"/>
    <dgm:cxn modelId="{C295919E-FB93-4921-B6D7-C7BA270C49B8}" type="presParOf" srcId="{B5E7DBEE-BBA9-4C31-A1E6-ACB02F1EB748}" destId="{984E8A56-4098-4277-A924-8D45F4D3F5A3}" srcOrd="4" destOrd="0" presId="urn:microsoft.com/office/officeart/2005/8/layout/hierarchy2"/>
    <dgm:cxn modelId="{20204A2C-7BC6-4AA3-9B43-A24B6BA4C15B}" type="presParOf" srcId="{984E8A56-4098-4277-A924-8D45F4D3F5A3}" destId="{DDF53931-376D-40BC-AF47-5EBA3A69F2CA}" srcOrd="0" destOrd="0" presId="urn:microsoft.com/office/officeart/2005/8/layout/hierarchy2"/>
    <dgm:cxn modelId="{95E18DC9-C260-4FC8-AD9C-BE7D895D0AF0}" type="presParOf" srcId="{B5E7DBEE-BBA9-4C31-A1E6-ACB02F1EB748}" destId="{C7DCDF90-41D4-4C1E-AD75-34B63780FBFA}" srcOrd="5" destOrd="0" presId="urn:microsoft.com/office/officeart/2005/8/layout/hierarchy2"/>
    <dgm:cxn modelId="{12F454D6-95CA-4020-AFF9-F2E96929C14D}" type="presParOf" srcId="{C7DCDF90-41D4-4C1E-AD75-34B63780FBFA}" destId="{27ED8D22-5B88-4DD5-B363-490795BC651D}" srcOrd="0" destOrd="0" presId="urn:microsoft.com/office/officeart/2005/8/layout/hierarchy2"/>
    <dgm:cxn modelId="{C09CEF20-0EDB-45F7-84DC-4D71B8D1A239}" type="presParOf" srcId="{C7DCDF90-41D4-4C1E-AD75-34B63780FBFA}" destId="{944D01C9-B3C4-45EB-8D84-4A6A7058F9A6}" srcOrd="1" destOrd="0" presId="urn:microsoft.com/office/officeart/2005/8/layout/hierarchy2"/>
    <dgm:cxn modelId="{F5046869-C9AF-4368-920C-F884978183CE}" type="presParOf" srcId="{944D01C9-B3C4-45EB-8D84-4A6A7058F9A6}" destId="{551FF383-6AA7-4349-9901-D61269E47EAF}" srcOrd="0" destOrd="0" presId="urn:microsoft.com/office/officeart/2005/8/layout/hierarchy2"/>
    <dgm:cxn modelId="{E62D4B3F-2D83-4B1D-9C3A-705AEDF96EEA}" type="presParOf" srcId="{551FF383-6AA7-4349-9901-D61269E47EAF}" destId="{AF8B95B1-1255-4A35-BEAE-7AA0834A727C}" srcOrd="0" destOrd="0" presId="urn:microsoft.com/office/officeart/2005/8/layout/hierarchy2"/>
    <dgm:cxn modelId="{C02FE5B4-EB0B-44DF-8948-9E5641216344}" type="presParOf" srcId="{944D01C9-B3C4-45EB-8D84-4A6A7058F9A6}" destId="{167EC2E2-BAA6-4C9B-B763-8EBF3348716A}" srcOrd="1" destOrd="0" presId="urn:microsoft.com/office/officeart/2005/8/layout/hierarchy2"/>
    <dgm:cxn modelId="{0D92E30F-FC11-4921-8375-FE9979845C6A}" type="presParOf" srcId="{167EC2E2-BAA6-4C9B-B763-8EBF3348716A}" destId="{A668AD6B-990B-48FE-A037-92FF9025872D}" srcOrd="0" destOrd="0" presId="urn:microsoft.com/office/officeart/2005/8/layout/hierarchy2"/>
    <dgm:cxn modelId="{03B3AE8C-F44F-44EE-AAD9-64BF8E0B6B95}" type="presParOf" srcId="{167EC2E2-BAA6-4C9B-B763-8EBF3348716A}" destId="{4AE54738-E01D-4073-B33E-5B7AFFB995A3}" srcOrd="1" destOrd="0" presId="urn:microsoft.com/office/officeart/2005/8/layout/hierarchy2"/>
    <dgm:cxn modelId="{B56EF60A-0E6F-4EDD-A485-FC28897FF0FF}" type="presParOf" srcId="{B5E7DBEE-BBA9-4C31-A1E6-ACB02F1EB748}" destId="{9561C4C3-68E7-4BD1-91E3-314959630C88}" srcOrd="6" destOrd="0" presId="urn:microsoft.com/office/officeart/2005/8/layout/hierarchy2"/>
    <dgm:cxn modelId="{88558A20-DD43-44F6-95DC-D8A28A777FF0}" type="presParOf" srcId="{9561C4C3-68E7-4BD1-91E3-314959630C88}" destId="{295DE2AA-5A85-4692-BC09-4E0C86116728}" srcOrd="0" destOrd="0" presId="urn:microsoft.com/office/officeart/2005/8/layout/hierarchy2"/>
    <dgm:cxn modelId="{EC5F10C2-CAB1-4668-84FA-CB6585A0EBBB}" type="presParOf" srcId="{B5E7DBEE-BBA9-4C31-A1E6-ACB02F1EB748}" destId="{DC729DF5-5757-485B-A0AC-1DD5B46C7765}" srcOrd="7" destOrd="0" presId="urn:microsoft.com/office/officeart/2005/8/layout/hierarchy2"/>
    <dgm:cxn modelId="{AB6FA824-958E-4E7F-A824-350B5003CEF9}" type="presParOf" srcId="{DC729DF5-5757-485B-A0AC-1DD5B46C7765}" destId="{422FDAEF-0231-4CD7-9311-18D3EB260416}" srcOrd="0" destOrd="0" presId="urn:microsoft.com/office/officeart/2005/8/layout/hierarchy2"/>
    <dgm:cxn modelId="{848AE633-6C6F-4CC7-A781-872BDB591739}" type="presParOf" srcId="{DC729DF5-5757-485B-A0AC-1DD5B46C7765}" destId="{CA94B3AA-ABC2-4F07-B663-1E8E912BE3F3}" srcOrd="1" destOrd="0" presId="urn:microsoft.com/office/officeart/2005/8/layout/hierarchy2"/>
    <dgm:cxn modelId="{B6CFBD27-867C-4741-B9DC-37028869D8A5}" type="presParOf" srcId="{CA94B3AA-ABC2-4F07-B663-1E8E912BE3F3}" destId="{84A02B5A-BFA8-49B9-8CD7-90D5ED78F829}" srcOrd="0" destOrd="0" presId="urn:microsoft.com/office/officeart/2005/8/layout/hierarchy2"/>
    <dgm:cxn modelId="{0D0F74EB-C3FF-4B0C-9FB6-A614DD6B2F98}" type="presParOf" srcId="{84A02B5A-BFA8-49B9-8CD7-90D5ED78F829}" destId="{909AAD46-34F1-41AB-8DD7-C73F86646020}" srcOrd="0" destOrd="0" presId="urn:microsoft.com/office/officeart/2005/8/layout/hierarchy2"/>
    <dgm:cxn modelId="{52F59CCB-BADE-4851-ADA5-A45E5294AEA6}" type="presParOf" srcId="{CA94B3AA-ABC2-4F07-B663-1E8E912BE3F3}" destId="{A227EA6C-12C3-4F05-B0E5-E127E17523AF}" srcOrd="1" destOrd="0" presId="urn:microsoft.com/office/officeart/2005/8/layout/hierarchy2"/>
    <dgm:cxn modelId="{55A551A5-5E5F-452F-8A9D-F1E67B9AA704}" type="presParOf" srcId="{A227EA6C-12C3-4F05-B0E5-E127E17523AF}" destId="{06C7F853-09CC-4C81-BC27-06F591D31BFE}" srcOrd="0" destOrd="0" presId="urn:microsoft.com/office/officeart/2005/8/layout/hierarchy2"/>
    <dgm:cxn modelId="{69176775-8EAB-471F-B3BC-5818B500EB93}" type="presParOf" srcId="{A227EA6C-12C3-4F05-B0E5-E127E17523AF}" destId="{1FC0BBC0-9EC4-4D14-AB35-20B83FEEAA7E}" srcOrd="1" destOrd="0" presId="urn:microsoft.com/office/officeart/2005/8/layout/hierarchy2"/>
    <dgm:cxn modelId="{B2D69BBA-7D34-4D1E-8BE0-D99A2C34F348}" type="presParOf" srcId="{B5E7DBEE-BBA9-4C31-A1E6-ACB02F1EB748}" destId="{8B5E91FD-1BC0-4A2F-942E-D8828190CEA8}" srcOrd="8" destOrd="0" presId="urn:microsoft.com/office/officeart/2005/8/layout/hierarchy2"/>
    <dgm:cxn modelId="{F275606E-9238-4A7E-8353-31E2B46C8589}" type="presParOf" srcId="{8B5E91FD-1BC0-4A2F-942E-D8828190CEA8}" destId="{4CAB0509-E12D-4324-B76A-6023F21AD383}" srcOrd="0" destOrd="0" presId="urn:microsoft.com/office/officeart/2005/8/layout/hierarchy2"/>
    <dgm:cxn modelId="{1F420F72-923B-430B-98FC-606921761615}" type="presParOf" srcId="{B5E7DBEE-BBA9-4C31-A1E6-ACB02F1EB748}" destId="{49083852-E125-47EA-BEE2-F5B37A5CB353}" srcOrd="9" destOrd="0" presId="urn:microsoft.com/office/officeart/2005/8/layout/hierarchy2"/>
    <dgm:cxn modelId="{099EABAE-20F6-45D9-87B3-E0673D3DA530}" type="presParOf" srcId="{49083852-E125-47EA-BEE2-F5B37A5CB353}" destId="{F7391A37-C265-4BA1-97F5-BB259C4F7FB8}" srcOrd="0" destOrd="0" presId="urn:microsoft.com/office/officeart/2005/8/layout/hierarchy2"/>
    <dgm:cxn modelId="{AFF9C4F8-8CC3-4CF0-9536-A9940EBED19F}" type="presParOf" srcId="{49083852-E125-47EA-BEE2-F5B37A5CB353}" destId="{BE031599-A71B-4494-9FE8-0D6F297C9289}" srcOrd="1" destOrd="0" presId="urn:microsoft.com/office/officeart/2005/8/layout/hierarchy2"/>
    <dgm:cxn modelId="{451EBE72-2A07-4A79-9BDA-727749DFCA97}" type="presParOf" srcId="{BE031599-A71B-4494-9FE8-0D6F297C9289}" destId="{302AED8F-3F76-430F-B9C1-ABECA12FDC6B}" srcOrd="0" destOrd="0" presId="urn:microsoft.com/office/officeart/2005/8/layout/hierarchy2"/>
    <dgm:cxn modelId="{4FD711E8-42E9-4885-8AE8-54383E5C4962}" type="presParOf" srcId="{302AED8F-3F76-430F-B9C1-ABECA12FDC6B}" destId="{152594CF-B605-49CF-A2AC-53161D4B3C68}" srcOrd="0" destOrd="0" presId="urn:microsoft.com/office/officeart/2005/8/layout/hierarchy2"/>
    <dgm:cxn modelId="{C2341609-AE1C-4D71-A3D5-D89AD511A696}" type="presParOf" srcId="{BE031599-A71B-4494-9FE8-0D6F297C9289}" destId="{B214BD93-F438-4E7D-970C-6AC8BCAB224D}" srcOrd="1" destOrd="0" presId="urn:microsoft.com/office/officeart/2005/8/layout/hierarchy2"/>
    <dgm:cxn modelId="{E92FCE75-B5F9-4BF4-AAD1-54AE5A803DA9}" type="presParOf" srcId="{B214BD93-F438-4E7D-970C-6AC8BCAB224D}" destId="{34699B81-8366-47E9-ACD8-760FB5BA5F6A}" srcOrd="0" destOrd="0" presId="urn:microsoft.com/office/officeart/2005/8/layout/hierarchy2"/>
    <dgm:cxn modelId="{E8C8D8C7-1375-4EF3-83D4-965895416272}" type="presParOf" srcId="{B214BD93-F438-4E7D-970C-6AC8BCAB224D}" destId="{5C98C614-49A0-4932-AF2A-78EC442D17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2CBBE6-59CE-479F-8C0B-35DE16E9C6AA}" type="doc">
      <dgm:prSet loTypeId="urn:microsoft.com/office/officeart/2005/8/layout/hierarchy2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341DE67D-98F2-4567-93AD-AAC624C0E07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Aleatorio simple</a:t>
          </a:r>
        </a:p>
      </dgm:t>
    </dgm:pt>
    <dgm:pt modelId="{914B98C6-7C6E-4A0C-BBA1-DD61CC2B2886}" type="parTrans" cxnId="{226263F4-5957-4CF8-B5D7-2A382A99E96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E41A1C-199C-47C3-8513-DF1C3C38C300}" type="sibTrans" cxnId="{226263F4-5957-4CF8-B5D7-2A382A99E96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D87058-17ED-4FCD-8627-ECE60E48D53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sistemático</a:t>
          </a:r>
        </a:p>
      </dgm:t>
    </dgm:pt>
    <dgm:pt modelId="{F5DD52AB-6BA0-45F7-B0C7-A03E836D5B1D}" type="parTrans" cxnId="{968D396C-E3A4-4AEF-BC8F-285E90A17397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9B7528C-6C87-4D5F-AE91-9D61FD034710}" type="sibTrans" cxnId="{968D396C-E3A4-4AEF-BC8F-285E90A17397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0A37F31-B430-432E-BF8E-4A2D944BB4F0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estratificado</a:t>
          </a:r>
        </a:p>
      </dgm:t>
    </dgm:pt>
    <dgm:pt modelId="{B43E6BD5-EF96-4249-BD74-8B1B8D67F5AF}" type="parTrans" cxnId="{0F51C35A-8149-449C-9B77-4EF2EEC54A5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451A8C6-D1DC-4C31-BE30-8DF27EC17C62}" type="sibTrans" cxnId="{0F51C35A-8149-449C-9B77-4EF2EEC54A51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9F55917-2D04-4FD9-BF9C-C12E4F5C62C6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de grupo</a:t>
          </a:r>
        </a:p>
      </dgm:t>
    </dgm:pt>
    <dgm:pt modelId="{49171494-CCB0-4C38-B21F-E8B3BE462A4C}" type="parTrans" cxnId="{E9BE2F74-811C-462C-89AE-86E63411725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A6C0F74-2013-42B3-BDAE-AA6A98F72A5A}" type="sibTrans" cxnId="{E9BE2F74-811C-462C-89AE-86E63411725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E795E0D-8ACE-4DD6-8451-887DB9E2D0DC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Muestreo no probabilístico</a:t>
          </a:r>
        </a:p>
      </dgm:t>
    </dgm:pt>
    <dgm:pt modelId="{1C748C0B-8413-44AD-8ACA-E45885169048}" type="parTrans" cxnId="{C29887B0-C1E8-43C2-BEF1-86E77CCEFC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032BF0B-DE88-465A-82EE-592109C365FD}" type="sibTrans" cxnId="{C29887B0-C1E8-43C2-BEF1-86E77CCEFC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433A65B-E6E6-47DE-82CE-0D4861E1CB11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Unidades elegidas independientemente</a:t>
          </a:r>
        </a:p>
      </dgm:t>
    </dgm:pt>
    <dgm:pt modelId="{58230857-24CB-4829-A37C-75E7389C371A}" type="parTrans" cxnId="{3AE8E4B1-FADD-4B0F-932E-4DD238FC4B7C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A0D10C5-70B9-4AC5-A85C-0D8FBD220A96}" type="sibTrans" cxnId="{3AE8E4B1-FADD-4B0F-932E-4DD238FC4B7C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E735195-D8CC-4B93-ABEE-8DFABA1BCC55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Fracción de muestreo n/N</a:t>
          </a:r>
        </a:p>
      </dgm:t>
    </dgm:pt>
    <dgm:pt modelId="{D115C01E-E7BE-4CE9-8D80-3B9A62A6CD04}" type="parTrans" cxnId="{50B0789F-0A6E-4B9E-B733-56CE0E495FBB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4106E57-D251-4C16-9DFE-58F08ABDBFFC}" type="sibTrans" cxnId="{50B0789F-0A6E-4B9E-B733-56CE0E495FBB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49422F-423C-4F6B-9509-0BCB11AABBCC}">
      <dgm:prSet phldrT="[Text]"/>
      <dgm:spPr>
        <a:blipFill>
          <a:blip xmlns:r="http://schemas.openxmlformats.org/officeDocument/2006/relationships" r:embed="rId1"/>
          <a:stretch>
            <a:fillRect t="-1527"/>
          </a:stretch>
        </a:blipFill>
      </dgm:spPr>
      <dgm:t>
        <a:bodyPr/>
        <a:lstStyle/>
        <a:p>
          <a:r>
            <a:rPr lang="es-MX">
              <a:noFill/>
            </a:rPr>
            <a:t> </a:t>
          </a:r>
        </a:p>
      </dgm:t>
    </dgm:pt>
    <dgm:pt modelId="{37A5BAAE-8E97-48B7-BE88-DE66351C0165}" type="parTrans" cxnId="{AC22E1DC-0470-411C-87AC-75B963132D4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3AE70BF-8D1F-407A-B067-986220278E7E}" type="sibTrans" cxnId="{AC22E1DC-0470-411C-87AC-75B963132D4D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93577E8-6669-42F9-B588-DEA6D25C556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>
              <a:noFill/>
            </a:rPr>
            <a:t> </a:t>
          </a:r>
        </a:p>
      </dgm:t>
    </dgm:pt>
    <dgm:pt modelId="{49353F99-8B0D-4035-8C05-DB938694F6D5}" type="parTrans" cxnId="{AAB3550B-E629-45F9-A798-5BC49A06D42F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FB94C7C-DF1A-4E9E-AA1B-F4823493005F}" type="sibTrans" cxnId="{AAB3550B-E629-45F9-A798-5BC49A06D42F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AACC82F-944F-45D1-89D1-9E1CF30B7B8C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Tipos de muestreo</a:t>
          </a:r>
        </a:p>
      </dgm:t>
    </dgm:pt>
    <dgm:pt modelId="{971FB920-D69A-4061-8659-B84FBC6833FD}" type="parTrans" cxnId="{8A3D51C6-A818-41F6-8C35-128D2DF324F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1C32F30-8F80-4F65-AB6D-1365704805EC}" type="sibTrans" cxnId="{8A3D51C6-A818-41F6-8C35-128D2DF324F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01F5BDA-512F-4AAC-BAE9-A1852D1CD647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La población se divide en subgrupos o estratos (H)</a:t>
          </a:r>
        </a:p>
      </dgm:t>
    </dgm:pt>
    <dgm:pt modelId="{CDC4EC78-1899-43FB-9041-61EAC7F7B800}" type="parTrans" cxnId="{79C56E75-2689-4BD3-ADFA-88D7E550E6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4316E2F-5711-403D-B941-DF5E60BBC26B}" type="sibTrans" cxnId="{79C56E75-2689-4BD3-ADFA-88D7E550E626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69419FA-1447-4989-AEF6-95FE7E532D8A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Selección de unidades de cada grupo</a:t>
          </a:r>
        </a:p>
      </dgm:t>
    </dgm:pt>
    <dgm:pt modelId="{0F1F15A9-CFDB-4474-A2B4-09B81F24FA9C}" type="parTrans" cxnId="{0126A36B-C66B-4776-96E5-4A86AD544D5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2178E48-2C0D-4D2E-9F73-BCB57DD7D459}" type="sibTrans" cxnId="{0126A36B-C66B-4776-96E5-4A86AD544D59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D251A8E2-239A-4431-B929-3BC2A3E720A6}">
      <dgm:prSet phldrT="[Text]"/>
      <dgm:spPr/>
      <dgm:t>
        <a:bodyPr/>
        <a:lstStyle/>
        <a:p>
          <a:r>
            <a:rPr lang="es-MX" dirty="0">
              <a:solidFill>
                <a:schemeClr val="tx1">
                  <a:lumMod val="95000"/>
                  <a:lumOff val="5000"/>
                </a:schemeClr>
              </a:solidFill>
            </a:rPr>
            <a:t>Muestras e eventos incontrolados o conformadas por voluntarios</a:t>
          </a:r>
        </a:p>
      </dgm:t>
    </dgm:pt>
    <dgm:pt modelId="{CCD4CDB7-FC09-4C83-8949-622755F60B53}" type="parTrans" cxnId="{B48ECCC5-DF84-42F4-94C2-C5612172B975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6E86819-F138-4485-B568-6BA0BA5BDC97}" type="sibTrans" cxnId="{B48ECCC5-DF84-42F4-94C2-C5612172B975}">
      <dgm:prSet/>
      <dgm:spPr/>
      <dgm:t>
        <a:bodyPr/>
        <a:lstStyle/>
        <a:p>
          <a:endParaRPr lang="es-MX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9D942B67-B3FB-4C93-9954-A38BDB33B54E}" type="pres">
      <dgm:prSet presAssocID="{F42CBBE6-59CE-479F-8C0B-35DE16E9C6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6965F71-6BD8-4F50-A857-B9C4996535CC}" type="pres">
      <dgm:prSet presAssocID="{9AACC82F-944F-45D1-89D1-9E1CF30B7B8C}" presName="root1" presStyleCnt="0"/>
      <dgm:spPr/>
    </dgm:pt>
    <dgm:pt modelId="{F9A4EEE6-F824-4B83-AE69-B9CCB837424E}" type="pres">
      <dgm:prSet presAssocID="{9AACC82F-944F-45D1-89D1-9E1CF30B7B8C}" presName="LevelOneTextNode" presStyleLbl="node0" presStyleIdx="0" presStyleCnt="1">
        <dgm:presLayoutVars>
          <dgm:chPref val="3"/>
        </dgm:presLayoutVars>
      </dgm:prSet>
      <dgm:spPr/>
    </dgm:pt>
    <dgm:pt modelId="{B5E7DBEE-BBA9-4C31-A1E6-ACB02F1EB748}" type="pres">
      <dgm:prSet presAssocID="{9AACC82F-944F-45D1-89D1-9E1CF30B7B8C}" presName="level2hierChild" presStyleCnt="0"/>
      <dgm:spPr/>
    </dgm:pt>
    <dgm:pt modelId="{29A3AFCA-367B-4AE9-A6ED-8ACC3B50EA3C}" type="pres">
      <dgm:prSet presAssocID="{914B98C6-7C6E-4A0C-BBA1-DD61CC2B2886}" presName="conn2-1" presStyleLbl="parChTrans1D2" presStyleIdx="0" presStyleCnt="5"/>
      <dgm:spPr/>
    </dgm:pt>
    <dgm:pt modelId="{1F0D2338-604F-4C7D-B908-5FCBE8EECC5B}" type="pres">
      <dgm:prSet presAssocID="{914B98C6-7C6E-4A0C-BBA1-DD61CC2B2886}" presName="connTx" presStyleLbl="parChTrans1D2" presStyleIdx="0" presStyleCnt="5"/>
      <dgm:spPr/>
    </dgm:pt>
    <dgm:pt modelId="{B0A02319-EB23-4ECF-A95A-4EEF89687B75}" type="pres">
      <dgm:prSet presAssocID="{341DE67D-98F2-4567-93AD-AAC624C0E075}" presName="root2" presStyleCnt="0"/>
      <dgm:spPr/>
    </dgm:pt>
    <dgm:pt modelId="{3E06BA95-C0FC-4297-A5F6-DBA44C6E0A22}" type="pres">
      <dgm:prSet presAssocID="{341DE67D-98F2-4567-93AD-AAC624C0E075}" presName="LevelTwoTextNode" presStyleLbl="node2" presStyleIdx="0" presStyleCnt="5">
        <dgm:presLayoutVars>
          <dgm:chPref val="3"/>
        </dgm:presLayoutVars>
      </dgm:prSet>
      <dgm:spPr/>
    </dgm:pt>
    <dgm:pt modelId="{08055068-07A3-467C-B49E-14914CA4E0C1}" type="pres">
      <dgm:prSet presAssocID="{341DE67D-98F2-4567-93AD-AAC624C0E075}" presName="level3hierChild" presStyleCnt="0"/>
      <dgm:spPr/>
    </dgm:pt>
    <dgm:pt modelId="{0B778FEC-AA6C-4172-AEEF-934B301A4C5D}" type="pres">
      <dgm:prSet presAssocID="{58230857-24CB-4829-A37C-75E7389C371A}" presName="conn2-1" presStyleLbl="parChTrans1D3" presStyleIdx="0" presStyleCnt="5"/>
      <dgm:spPr/>
    </dgm:pt>
    <dgm:pt modelId="{17A3ABFB-3214-40CB-B87F-EB2EE75D0188}" type="pres">
      <dgm:prSet presAssocID="{58230857-24CB-4829-A37C-75E7389C371A}" presName="connTx" presStyleLbl="parChTrans1D3" presStyleIdx="0" presStyleCnt="5"/>
      <dgm:spPr/>
    </dgm:pt>
    <dgm:pt modelId="{FF890795-224F-45F7-BE9B-85896B02D4FA}" type="pres">
      <dgm:prSet presAssocID="{0433A65B-E6E6-47DE-82CE-0D4861E1CB11}" presName="root2" presStyleCnt="0"/>
      <dgm:spPr/>
    </dgm:pt>
    <dgm:pt modelId="{94898343-435D-407D-8863-6E159F84E38C}" type="pres">
      <dgm:prSet presAssocID="{0433A65B-E6E6-47DE-82CE-0D4861E1CB11}" presName="LevelTwoTextNode" presStyleLbl="node3" presStyleIdx="0" presStyleCnt="5">
        <dgm:presLayoutVars>
          <dgm:chPref val="3"/>
        </dgm:presLayoutVars>
      </dgm:prSet>
      <dgm:spPr/>
    </dgm:pt>
    <dgm:pt modelId="{CFABA96F-098A-49C8-9FCD-D3DD46A36822}" type="pres">
      <dgm:prSet presAssocID="{0433A65B-E6E6-47DE-82CE-0D4861E1CB11}" presName="level3hierChild" presStyleCnt="0"/>
      <dgm:spPr/>
    </dgm:pt>
    <dgm:pt modelId="{24CFAB4C-383B-4E79-B3F3-5AA4C1F8B550}" type="pres">
      <dgm:prSet presAssocID="{D115C01E-E7BE-4CE9-8D80-3B9A62A6CD04}" presName="conn2-1" presStyleLbl="parChTrans1D4" presStyleIdx="0" presStyleCnt="2"/>
      <dgm:spPr/>
    </dgm:pt>
    <dgm:pt modelId="{942ACC48-49E6-4F3E-A73F-BC4CF425DFAC}" type="pres">
      <dgm:prSet presAssocID="{D115C01E-E7BE-4CE9-8D80-3B9A62A6CD04}" presName="connTx" presStyleLbl="parChTrans1D4" presStyleIdx="0" presStyleCnt="2"/>
      <dgm:spPr/>
    </dgm:pt>
    <dgm:pt modelId="{E528708C-F24B-460B-B90D-AE153C886E78}" type="pres">
      <dgm:prSet presAssocID="{6E735195-D8CC-4B93-ABEE-8DFABA1BCC55}" presName="root2" presStyleCnt="0"/>
      <dgm:spPr/>
    </dgm:pt>
    <dgm:pt modelId="{7CFD0D17-DC60-4B9B-A562-3C7A2E81FB2A}" type="pres">
      <dgm:prSet presAssocID="{6E735195-D8CC-4B93-ABEE-8DFABA1BCC55}" presName="LevelTwoTextNode" presStyleLbl="node4" presStyleIdx="0" presStyleCnt="2">
        <dgm:presLayoutVars>
          <dgm:chPref val="3"/>
        </dgm:presLayoutVars>
      </dgm:prSet>
      <dgm:spPr/>
    </dgm:pt>
    <dgm:pt modelId="{04D1FECB-E811-4F1D-A6B7-95CDC7FF4C16}" type="pres">
      <dgm:prSet presAssocID="{6E735195-D8CC-4B93-ABEE-8DFABA1BCC55}" presName="level3hierChild" presStyleCnt="0"/>
      <dgm:spPr/>
    </dgm:pt>
    <dgm:pt modelId="{E23BD42F-1842-4C73-A5DE-B770B94E7A14}" type="pres">
      <dgm:prSet presAssocID="{F5DD52AB-6BA0-45F7-B0C7-A03E836D5B1D}" presName="conn2-1" presStyleLbl="parChTrans1D2" presStyleIdx="1" presStyleCnt="5"/>
      <dgm:spPr/>
    </dgm:pt>
    <dgm:pt modelId="{AA86BC58-AF80-4438-8FC1-E6CE63D7B5FA}" type="pres">
      <dgm:prSet presAssocID="{F5DD52AB-6BA0-45F7-B0C7-A03E836D5B1D}" presName="connTx" presStyleLbl="parChTrans1D2" presStyleIdx="1" presStyleCnt="5"/>
      <dgm:spPr/>
    </dgm:pt>
    <dgm:pt modelId="{8CEFA2BD-DC3B-4D40-85C8-7E22135A0367}" type="pres">
      <dgm:prSet presAssocID="{CFD87058-17ED-4FCD-8627-ECE60E48D535}" presName="root2" presStyleCnt="0"/>
      <dgm:spPr/>
    </dgm:pt>
    <dgm:pt modelId="{CA6B23D1-58AD-431A-B9D7-1245B9999326}" type="pres">
      <dgm:prSet presAssocID="{CFD87058-17ED-4FCD-8627-ECE60E48D535}" presName="LevelTwoTextNode" presStyleLbl="node2" presStyleIdx="1" presStyleCnt="5">
        <dgm:presLayoutVars>
          <dgm:chPref val="3"/>
        </dgm:presLayoutVars>
      </dgm:prSet>
      <dgm:spPr/>
    </dgm:pt>
    <dgm:pt modelId="{974CF2A0-A3C8-409C-B0CC-1E76A26F84CB}" type="pres">
      <dgm:prSet presAssocID="{CFD87058-17ED-4FCD-8627-ECE60E48D535}" presName="level3hierChild" presStyleCnt="0"/>
      <dgm:spPr/>
    </dgm:pt>
    <dgm:pt modelId="{A068674F-0553-4211-B83E-7DA6FB6D1E9D}" type="pres">
      <dgm:prSet presAssocID="{37A5BAAE-8E97-48B7-BE88-DE66351C0165}" presName="conn2-1" presStyleLbl="parChTrans1D3" presStyleIdx="1" presStyleCnt="5"/>
      <dgm:spPr/>
    </dgm:pt>
    <dgm:pt modelId="{7731B742-2563-40AA-847D-16659C6E2559}" type="pres">
      <dgm:prSet presAssocID="{37A5BAAE-8E97-48B7-BE88-DE66351C0165}" presName="connTx" presStyleLbl="parChTrans1D3" presStyleIdx="1" presStyleCnt="5"/>
      <dgm:spPr/>
    </dgm:pt>
    <dgm:pt modelId="{5CBA506C-D9EF-47D7-9D8E-14EFAB2EF5BA}" type="pres">
      <dgm:prSet presAssocID="{1449422F-423C-4F6B-9509-0BCB11AABBCC}" presName="root2" presStyleCnt="0"/>
      <dgm:spPr/>
    </dgm:pt>
    <dgm:pt modelId="{F0641A0F-43D3-48C4-AC38-0D2EDBBFF057}" type="pres">
      <dgm:prSet presAssocID="{1449422F-423C-4F6B-9509-0BCB11AABBCC}" presName="LevelTwoTextNode" presStyleLbl="node3" presStyleIdx="1" presStyleCnt="5">
        <dgm:presLayoutVars>
          <dgm:chPref val="3"/>
        </dgm:presLayoutVars>
      </dgm:prSet>
      <dgm:spPr/>
    </dgm:pt>
    <dgm:pt modelId="{D1E38B1D-DEB8-4F0C-87C0-0275B2A10675}" type="pres">
      <dgm:prSet presAssocID="{1449422F-423C-4F6B-9509-0BCB11AABBCC}" presName="level3hierChild" presStyleCnt="0"/>
      <dgm:spPr/>
    </dgm:pt>
    <dgm:pt modelId="{833BBC74-1A36-428E-A8B0-5E6DAF026F6C}" type="pres">
      <dgm:prSet presAssocID="{49353F99-8B0D-4035-8C05-DB938694F6D5}" presName="conn2-1" presStyleLbl="parChTrans1D4" presStyleIdx="1" presStyleCnt="2"/>
      <dgm:spPr/>
    </dgm:pt>
    <dgm:pt modelId="{84632502-9AD7-46E1-B359-05DE73A6BB92}" type="pres">
      <dgm:prSet presAssocID="{49353F99-8B0D-4035-8C05-DB938694F6D5}" presName="connTx" presStyleLbl="parChTrans1D4" presStyleIdx="1" presStyleCnt="2"/>
      <dgm:spPr/>
    </dgm:pt>
    <dgm:pt modelId="{3088E68A-567C-4621-B496-972D91820DA7}" type="pres">
      <dgm:prSet presAssocID="{A93577E8-6669-42F9-B588-DEA6D25C5563}" presName="root2" presStyleCnt="0"/>
      <dgm:spPr/>
    </dgm:pt>
    <dgm:pt modelId="{16F0C14D-8D8A-41E5-9884-7A66FA6A0707}" type="pres">
      <dgm:prSet presAssocID="{A93577E8-6669-42F9-B588-DEA6D25C5563}" presName="LevelTwoTextNode" presStyleLbl="node4" presStyleIdx="1" presStyleCnt="2">
        <dgm:presLayoutVars>
          <dgm:chPref val="3"/>
        </dgm:presLayoutVars>
      </dgm:prSet>
      <dgm:spPr/>
    </dgm:pt>
    <dgm:pt modelId="{A6B47D74-90A3-4362-B30C-D3BA83B1CF3B}" type="pres">
      <dgm:prSet presAssocID="{A93577E8-6669-42F9-B588-DEA6D25C5563}" presName="level3hierChild" presStyleCnt="0"/>
      <dgm:spPr/>
    </dgm:pt>
    <dgm:pt modelId="{984E8A56-4098-4277-A924-8D45F4D3F5A3}" type="pres">
      <dgm:prSet presAssocID="{B43E6BD5-EF96-4249-BD74-8B1B8D67F5AF}" presName="conn2-1" presStyleLbl="parChTrans1D2" presStyleIdx="2" presStyleCnt="5"/>
      <dgm:spPr/>
    </dgm:pt>
    <dgm:pt modelId="{DDF53931-376D-40BC-AF47-5EBA3A69F2CA}" type="pres">
      <dgm:prSet presAssocID="{B43E6BD5-EF96-4249-BD74-8B1B8D67F5AF}" presName="connTx" presStyleLbl="parChTrans1D2" presStyleIdx="2" presStyleCnt="5"/>
      <dgm:spPr/>
    </dgm:pt>
    <dgm:pt modelId="{C7DCDF90-41D4-4C1E-AD75-34B63780FBFA}" type="pres">
      <dgm:prSet presAssocID="{60A37F31-B430-432E-BF8E-4A2D944BB4F0}" presName="root2" presStyleCnt="0"/>
      <dgm:spPr/>
    </dgm:pt>
    <dgm:pt modelId="{27ED8D22-5B88-4DD5-B363-490795BC651D}" type="pres">
      <dgm:prSet presAssocID="{60A37F31-B430-432E-BF8E-4A2D944BB4F0}" presName="LevelTwoTextNode" presStyleLbl="node2" presStyleIdx="2" presStyleCnt="5">
        <dgm:presLayoutVars>
          <dgm:chPref val="3"/>
        </dgm:presLayoutVars>
      </dgm:prSet>
      <dgm:spPr/>
    </dgm:pt>
    <dgm:pt modelId="{944D01C9-B3C4-45EB-8D84-4A6A7058F9A6}" type="pres">
      <dgm:prSet presAssocID="{60A37F31-B430-432E-BF8E-4A2D944BB4F0}" presName="level3hierChild" presStyleCnt="0"/>
      <dgm:spPr/>
    </dgm:pt>
    <dgm:pt modelId="{551FF383-6AA7-4349-9901-D61269E47EAF}" type="pres">
      <dgm:prSet presAssocID="{CDC4EC78-1899-43FB-9041-61EAC7F7B800}" presName="conn2-1" presStyleLbl="parChTrans1D3" presStyleIdx="2" presStyleCnt="5"/>
      <dgm:spPr/>
    </dgm:pt>
    <dgm:pt modelId="{AF8B95B1-1255-4A35-BEAE-7AA0834A727C}" type="pres">
      <dgm:prSet presAssocID="{CDC4EC78-1899-43FB-9041-61EAC7F7B800}" presName="connTx" presStyleLbl="parChTrans1D3" presStyleIdx="2" presStyleCnt="5"/>
      <dgm:spPr/>
    </dgm:pt>
    <dgm:pt modelId="{167EC2E2-BAA6-4C9B-B763-8EBF3348716A}" type="pres">
      <dgm:prSet presAssocID="{F01F5BDA-512F-4AAC-BAE9-A1852D1CD647}" presName="root2" presStyleCnt="0"/>
      <dgm:spPr/>
    </dgm:pt>
    <dgm:pt modelId="{A668AD6B-990B-48FE-A037-92FF9025872D}" type="pres">
      <dgm:prSet presAssocID="{F01F5BDA-512F-4AAC-BAE9-A1852D1CD647}" presName="LevelTwoTextNode" presStyleLbl="node3" presStyleIdx="2" presStyleCnt="5">
        <dgm:presLayoutVars>
          <dgm:chPref val="3"/>
        </dgm:presLayoutVars>
      </dgm:prSet>
      <dgm:spPr/>
    </dgm:pt>
    <dgm:pt modelId="{4AE54738-E01D-4073-B33E-5B7AFFB995A3}" type="pres">
      <dgm:prSet presAssocID="{F01F5BDA-512F-4AAC-BAE9-A1852D1CD647}" presName="level3hierChild" presStyleCnt="0"/>
      <dgm:spPr/>
    </dgm:pt>
    <dgm:pt modelId="{9561C4C3-68E7-4BD1-91E3-314959630C88}" type="pres">
      <dgm:prSet presAssocID="{49171494-CCB0-4C38-B21F-E8B3BE462A4C}" presName="conn2-1" presStyleLbl="parChTrans1D2" presStyleIdx="3" presStyleCnt="5"/>
      <dgm:spPr/>
    </dgm:pt>
    <dgm:pt modelId="{295DE2AA-5A85-4692-BC09-4E0C86116728}" type="pres">
      <dgm:prSet presAssocID="{49171494-CCB0-4C38-B21F-E8B3BE462A4C}" presName="connTx" presStyleLbl="parChTrans1D2" presStyleIdx="3" presStyleCnt="5"/>
      <dgm:spPr/>
    </dgm:pt>
    <dgm:pt modelId="{DC729DF5-5757-485B-A0AC-1DD5B46C7765}" type="pres">
      <dgm:prSet presAssocID="{B9F55917-2D04-4FD9-BF9C-C12E4F5C62C6}" presName="root2" presStyleCnt="0"/>
      <dgm:spPr/>
    </dgm:pt>
    <dgm:pt modelId="{422FDAEF-0231-4CD7-9311-18D3EB260416}" type="pres">
      <dgm:prSet presAssocID="{B9F55917-2D04-4FD9-BF9C-C12E4F5C62C6}" presName="LevelTwoTextNode" presStyleLbl="node2" presStyleIdx="3" presStyleCnt="5">
        <dgm:presLayoutVars>
          <dgm:chPref val="3"/>
        </dgm:presLayoutVars>
      </dgm:prSet>
      <dgm:spPr/>
    </dgm:pt>
    <dgm:pt modelId="{CA94B3AA-ABC2-4F07-B663-1E8E912BE3F3}" type="pres">
      <dgm:prSet presAssocID="{B9F55917-2D04-4FD9-BF9C-C12E4F5C62C6}" presName="level3hierChild" presStyleCnt="0"/>
      <dgm:spPr/>
    </dgm:pt>
    <dgm:pt modelId="{84A02B5A-BFA8-49B9-8CD7-90D5ED78F829}" type="pres">
      <dgm:prSet presAssocID="{0F1F15A9-CFDB-4474-A2B4-09B81F24FA9C}" presName="conn2-1" presStyleLbl="parChTrans1D3" presStyleIdx="3" presStyleCnt="5"/>
      <dgm:spPr/>
    </dgm:pt>
    <dgm:pt modelId="{909AAD46-34F1-41AB-8DD7-C73F86646020}" type="pres">
      <dgm:prSet presAssocID="{0F1F15A9-CFDB-4474-A2B4-09B81F24FA9C}" presName="connTx" presStyleLbl="parChTrans1D3" presStyleIdx="3" presStyleCnt="5"/>
      <dgm:spPr/>
    </dgm:pt>
    <dgm:pt modelId="{A227EA6C-12C3-4F05-B0E5-E127E17523AF}" type="pres">
      <dgm:prSet presAssocID="{A69419FA-1447-4989-AEF6-95FE7E532D8A}" presName="root2" presStyleCnt="0"/>
      <dgm:spPr/>
    </dgm:pt>
    <dgm:pt modelId="{06C7F853-09CC-4C81-BC27-06F591D31BFE}" type="pres">
      <dgm:prSet presAssocID="{A69419FA-1447-4989-AEF6-95FE7E532D8A}" presName="LevelTwoTextNode" presStyleLbl="node3" presStyleIdx="3" presStyleCnt="5">
        <dgm:presLayoutVars>
          <dgm:chPref val="3"/>
        </dgm:presLayoutVars>
      </dgm:prSet>
      <dgm:spPr/>
    </dgm:pt>
    <dgm:pt modelId="{1FC0BBC0-9EC4-4D14-AB35-20B83FEEAA7E}" type="pres">
      <dgm:prSet presAssocID="{A69419FA-1447-4989-AEF6-95FE7E532D8A}" presName="level3hierChild" presStyleCnt="0"/>
      <dgm:spPr/>
    </dgm:pt>
    <dgm:pt modelId="{8B5E91FD-1BC0-4A2F-942E-D8828190CEA8}" type="pres">
      <dgm:prSet presAssocID="{1C748C0B-8413-44AD-8ACA-E45885169048}" presName="conn2-1" presStyleLbl="parChTrans1D2" presStyleIdx="4" presStyleCnt="5"/>
      <dgm:spPr/>
    </dgm:pt>
    <dgm:pt modelId="{4CAB0509-E12D-4324-B76A-6023F21AD383}" type="pres">
      <dgm:prSet presAssocID="{1C748C0B-8413-44AD-8ACA-E45885169048}" presName="connTx" presStyleLbl="parChTrans1D2" presStyleIdx="4" presStyleCnt="5"/>
      <dgm:spPr/>
    </dgm:pt>
    <dgm:pt modelId="{49083852-E125-47EA-BEE2-F5B37A5CB353}" type="pres">
      <dgm:prSet presAssocID="{0E795E0D-8ACE-4DD6-8451-887DB9E2D0DC}" presName="root2" presStyleCnt="0"/>
      <dgm:spPr/>
    </dgm:pt>
    <dgm:pt modelId="{F7391A37-C265-4BA1-97F5-BB259C4F7FB8}" type="pres">
      <dgm:prSet presAssocID="{0E795E0D-8ACE-4DD6-8451-887DB9E2D0DC}" presName="LevelTwoTextNode" presStyleLbl="node2" presStyleIdx="4" presStyleCnt="5">
        <dgm:presLayoutVars>
          <dgm:chPref val="3"/>
        </dgm:presLayoutVars>
      </dgm:prSet>
      <dgm:spPr/>
    </dgm:pt>
    <dgm:pt modelId="{BE031599-A71B-4494-9FE8-0D6F297C9289}" type="pres">
      <dgm:prSet presAssocID="{0E795E0D-8ACE-4DD6-8451-887DB9E2D0DC}" presName="level3hierChild" presStyleCnt="0"/>
      <dgm:spPr/>
    </dgm:pt>
    <dgm:pt modelId="{302AED8F-3F76-430F-B9C1-ABECA12FDC6B}" type="pres">
      <dgm:prSet presAssocID="{CCD4CDB7-FC09-4C83-8949-622755F60B53}" presName="conn2-1" presStyleLbl="parChTrans1D3" presStyleIdx="4" presStyleCnt="5"/>
      <dgm:spPr/>
    </dgm:pt>
    <dgm:pt modelId="{152594CF-B605-49CF-A2AC-53161D4B3C68}" type="pres">
      <dgm:prSet presAssocID="{CCD4CDB7-FC09-4C83-8949-622755F60B53}" presName="connTx" presStyleLbl="parChTrans1D3" presStyleIdx="4" presStyleCnt="5"/>
      <dgm:spPr/>
    </dgm:pt>
    <dgm:pt modelId="{B214BD93-F438-4E7D-970C-6AC8BCAB224D}" type="pres">
      <dgm:prSet presAssocID="{D251A8E2-239A-4431-B929-3BC2A3E720A6}" presName="root2" presStyleCnt="0"/>
      <dgm:spPr/>
    </dgm:pt>
    <dgm:pt modelId="{34699B81-8366-47E9-ACD8-760FB5BA5F6A}" type="pres">
      <dgm:prSet presAssocID="{D251A8E2-239A-4431-B929-3BC2A3E720A6}" presName="LevelTwoTextNode" presStyleLbl="node3" presStyleIdx="4" presStyleCnt="5">
        <dgm:presLayoutVars>
          <dgm:chPref val="3"/>
        </dgm:presLayoutVars>
      </dgm:prSet>
      <dgm:spPr/>
    </dgm:pt>
    <dgm:pt modelId="{5C98C614-49A0-4932-AF2A-78EC442D1737}" type="pres">
      <dgm:prSet presAssocID="{D251A8E2-239A-4431-B929-3BC2A3E720A6}" presName="level3hierChild" presStyleCnt="0"/>
      <dgm:spPr/>
    </dgm:pt>
  </dgm:ptLst>
  <dgm:cxnLst>
    <dgm:cxn modelId="{AAB3550B-E629-45F9-A798-5BC49A06D42F}" srcId="{1449422F-423C-4F6B-9509-0BCB11AABBCC}" destId="{A93577E8-6669-42F9-B588-DEA6D25C5563}" srcOrd="0" destOrd="0" parTransId="{49353F99-8B0D-4035-8C05-DB938694F6D5}" sibTransId="{AFB94C7C-DF1A-4E9E-AA1B-F4823493005F}"/>
    <dgm:cxn modelId="{FE3EA212-1C30-476E-88B2-8BA9A9C0C83E}" type="presOf" srcId="{CDC4EC78-1899-43FB-9041-61EAC7F7B800}" destId="{551FF383-6AA7-4349-9901-D61269E47EAF}" srcOrd="0" destOrd="0" presId="urn:microsoft.com/office/officeart/2005/8/layout/hierarchy2"/>
    <dgm:cxn modelId="{39684519-C131-4480-AA8E-CB9AFF020451}" type="presOf" srcId="{A93577E8-6669-42F9-B588-DEA6D25C5563}" destId="{16F0C14D-8D8A-41E5-9884-7A66FA6A0707}" srcOrd="0" destOrd="0" presId="urn:microsoft.com/office/officeart/2005/8/layout/hierarchy2"/>
    <dgm:cxn modelId="{DC90732A-5219-44FB-A708-47701250127D}" type="presOf" srcId="{0433A65B-E6E6-47DE-82CE-0D4861E1CB11}" destId="{94898343-435D-407D-8863-6E159F84E38C}" srcOrd="0" destOrd="0" presId="urn:microsoft.com/office/officeart/2005/8/layout/hierarchy2"/>
    <dgm:cxn modelId="{955A8D30-5934-4592-808E-69D1FF97DAE6}" type="presOf" srcId="{1C748C0B-8413-44AD-8ACA-E45885169048}" destId="{4CAB0509-E12D-4324-B76A-6023F21AD383}" srcOrd="1" destOrd="0" presId="urn:microsoft.com/office/officeart/2005/8/layout/hierarchy2"/>
    <dgm:cxn modelId="{85248835-77C1-426D-9867-1549EB7396D2}" type="presOf" srcId="{CCD4CDB7-FC09-4C83-8949-622755F60B53}" destId="{302AED8F-3F76-430F-B9C1-ABECA12FDC6B}" srcOrd="0" destOrd="0" presId="urn:microsoft.com/office/officeart/2005/8/layout/hierarchy2"/>
    <dgm:cxn modelId="{9864325D-E620-41F0-97AD-E269C4A2D669}" type="presOf" srcId="{F5DD52AB-6BA0-45F7-B0C7-A03E836D5B1D}" destId="{E23BD42F-1842-4C73-A5DE-B770B94E7A14}" srcOrd="0" destOrd="0" presId="urn:microsoft.com/office/officeart/2005/8/layout/hierarchy2"/>
    <dgm:cxn modelId="{9D28D348-DAE9-45C7-BDD7-C49306FA0986}" type="presOf" srcId="{58230857-24CB-4829-A37C-75E7389C371A}" destId="{17A3ABFB-3214-40CB-B87F-EB2EE75D0188}" srcOrd="1" destOrd="0" presId="urn:microsoft.com/office/officeart/2005/8/layout/hierarchy2"/>
    <dgm:cxn modelId="{26945E6B-64A6-48EF-AF36-D996F2E7043C}" type="presOf" srcId="{F42CBBE6-59CE-479F-8C0B-35DE16E9C6AA}" destId="{9D942B67-B3FB-4C93-9954-A38BDB33B54E}" srcOrd="0" destOrd="0" presId="urn:microsoft.com/office/officeart/2005/8/layout/hierarchy2"/>
    <dgm:cxn modelId="{0126A36B-C66B-4776-96E5-4A86AD544D59}" srcId="{B9F55917-2D04-4FD9-BF9C-C12E4F5C62C6}" destId="{A69419FA-1447-4989-AEF6-95FE7E532D8A}" srcOrd="0" destOrd="0" parTransId="{0F1F15A9-CFDB-4474-A2B4-09B81F24FA9C}" sibTransId="{E2178E48-2C0D-4D2E-9F73-BCB57DD7D459}"/>
    <dgm:cxn modelId="{968D396C-E3A4-4AEF-BC8F-285E90A17397}" srcId="{9AACC82F-944F-45D1-89D1-9E1CF30B7B8C}" destId="{CFD87058-17ED-4FCD-8627-ECE60E48D535}" srcOrd="1" destOrd="0" parTransId="{F5DD52AB-6BA0-45F7-B0C7-A03E836D5B1D}" sibTransId="{F9B7528C-6C87-4D5F-AE91-9D61FD034710}"/>
    <dgm:cxn modelId="{964C234D-57CF-489C-8DC7-D7E1A392C6DF}" type="presOf" srcId="{914B98C6-7C6E-4A0C-BBA1-DD61CC2B2886}" destId="{29A3AFCA-367B-4AE9-A6ED-8ACC3B50EA3C}" srcOrd="0" destOrd="0" presId="urn:microsoft.com/office/officeart/2005/8/layout/hierarchy2"/>
    <dgm:cxn modelId="{3111DC4E-0AB4-4DF5-9B7E-CD78277A1B74}" type="presOf" srcId="{37A5BAAE-8E97-48B7-BE88-DE66351C0165}" destId="{7731B742-2563-40AA-847D-16659C6E2559}" srcOrd="1" destOrd="0" presId="urn:microsoft.com/office/officeart/2005/8/layout/hierarchy2"/>
    <dgm:cxn modelId="{50B68F4F-2112-4625-981C-C53F06EC0BA2}" type="presOf" srcId="{D251A8E2-239A-4431-B929-3BC2A3E720A6}" destId="{34699B81-8366-47E9-ACD8-760FB5BA5F6A}" srcOrd="0" destOrd="0" presId="urn:microsoft.com/office/officeart/2005/8/layout/hierarchy2"/>
    <dgm:cxn modelId="{915C3772-8838-4A25-BA83-66D16EB6FA12}" type="presOf" srcId="{0E795E0D-8ACE-4DD6-8451-887DB9E2D0DC}" destId="{F7391A37-C265-4BA1-97F5-BB259C4F7FB8}" srcOrd="0" destOrd="0" presId="urn:microsoft.com/office/officeart/2005/8/layout/hierarchy2"/>
    <dgm:cxn modelId="{401DBA53-D6A6-4263-8F43-4B76D203C3AD}" type="presOf" srcId="{341DE67D-98F2-4567-93AD-AAC624C0E075}" destId="{3E06BA95-C0FC-4297-A5F6-DBA44C6E0A22}" srcOrd="0" destOrd="0" presId="urn:microsoft.com/office/officeart/2005/8/layout/hierarchy2"/>
    <dgm:cxn modelId="{E9BE2F74-811C-462C-89AE-86E63411725D}" srcId="{9AACC82F-944F-45D1-89D1-9E1CF30B7B8C}" destId="{B9F55917-2D04-4FD9-BF9C-C12E4F5C62C6}" srcOrd="3" destOrd="0" parTransId="{49171494-CCB0-4C38-B21F-E8B3BE462A4C}" sibTransId="{AA6C0F74-2013-42B3-BDAE-AA6A98F72A5A}"/>
    <dgm:cxn modelId="{76894754-8697-4D69-82E3-41F34B3C00CE}" type="presOf" srcId="{0F1F15A9-CFDB-4474-A2B4-09B81F24FA9C}" destId="{84A02B5A-BFA8-49B9-8CD7-90D5ED78F829}" srcOrd="0" destOrd="0" presId="urn:microsoft.com/office/officeart/2005/8/layout/hierarchy2"/>
    <dgm:cxn modelId="{6CD70075-FEB1-4C4B-8089-6AD5DF73735B}" type="presOf" srcId="{F5DD52AB-6BA0-45F7-B0C7-A03E836D5B1D}" destId="{AA86BC58-AF80-4438-8FC1-E6CE63D7B5FA}" srcOrd="1" destOrd="0" presId="urn:microsoft.com/office/officeart/2005/8/layout/hierarchy2"/>
    <dgm:cxn modelId="{79C56E75-2689-4BD3-ADFA-88D7E550E626}" srcId="{60A37F31-B430-432E-BF8E-4A2D944BB4F0}" destId="{F01F5BDA-512F-4AAC-BAE9-A1852D1CD647}" srcOrd="0" destOrd="0" parTransId="{CDC4EC78-1899-43FB-9041-61EAC7F7B800}" sibTransId="{04316E2F-5711-403D-B941-DF5E60BBC26B}"/>
    <dgm:cxn modelId="{A8F73757-15BD-46AD-B76F-630A16FABFB8}" type="presOf" srcId="{CDC4EC78-1899-43FB-9041-61EAC7F7B800}" destId="{AF8B95B1-1255-4A35-BEAE-7AA0834A727C}" srcOrd="1" destOrd="0" presId="urn:microsoft.com/office/officeart/2005/8/layout/hierarchy2"/>
    <dgm:cxn modelId="{0F51C35A-8149-449C-9B77-4EF2EEC54A51}" srcId="{9AACC82F-944F-45D1-89D1-9E1CF30B7B8C}" destId="{60A37F31-B430-432E-BF8E-4A2D944BB4F0}" srcOrd="2" destOrd="0" parTransId="{B43E6BD5-EF96-4249-BD74-8B1B8D67F5AF}" sibTransId="{E451A8C6-D1DC-4C31-BE30-8DF27EC17C62}"/>
    <dgm:cxn modelId="{8D681B84-D848-4F0F-BF4D-7FE09A6A8426}" type="presOf" srcId="{49353F99-8B0D-4035-8C05-DB938694F6D5}" destId="{833BBC74-1A36-428E-A8B0-5E6DAF026F6C}" srcOrd="0" destOrd="0" presId="urn:microsoft.com/office/officeart/2005/8/layout/hierarchy2"/>
    <dgm:cxn modelId="{1A7A3191-A8DC-4444-BB53-CCE3FB5FE8AE}" type="presOf" srcId="{49171494-CCB0-4C38-B21F-E8B3BE462A4C}" destId="{9561C4C3-68E7-4BD1-91E3-314959630C88}" srcOrd="0" destOrd="0" presId="urn:microsoft.com/office/officeart/2005/8/layout/hierarchy2"/>
    <dgm:cxn modelId="{6A46BC97-74C3-47B7-B026-0858D494ED5D}" type="presOf" srcId="{60A37F31-B430-432E-BF8E-4A2D944BB4F0}" destId="{27ED8D22-5B88-4DD5-B363-490795BC651D}" srcOrd="0" destOrd="0" presId="urn:microsoft.com/office/officeart/2005/8/layout/hierarchy2"/>
    <dgm:cxn modelId="{50B0789F-0A6E-4B9E-B733-56CE0E495FBB}" srcId="{0433A65B-E6E6-47DE-82CE-0D4861E1CB11}" destId="{6E735195-D8CC-4B93-ABEE-8DFABA1BCC55}" srcOrd="0" destOrd="0" parTransId="{D115C01E-E7BE-4CE9-8D80-3B9A62A6CD04}" sibTransId="{B4106E57-D251-4C16-9DFE-58F08ABDBFFC}"/>
    <dgm:cxn modelId="{24ECCFA1-2AD8-4431-8609-3FF50D7445E6}" type="presOf" srcId="{B43E6BD5-EF96-4249-BD74-8B1B8D67F5AF}" destId="{DDF53931-376D-40BC-AF47-5EBA3A69F2CA}" srcOrd="1" destOrd="0" presId="urn:microsoft.com/office/officeart/2005/8/layout/hierarchy2"/>
    <dgm:cxn modelId="{FA8799A7-7608-4BBE-ABBC-84AB9DE07265}" type="presOf" srcId="{A69419FA-1447-4989-AEF6-95FE7E532D8A}" destId="{06C7F853-09CC-4C81-BC27-06F591D31BFE}" srcOrd="0" destOrd="0" presId="urn:microsoft.com/office/officeart/2005/8/layout/hierarchy2"/>
    <dgm:cxn modelId="{7B00A3AD-C978-4F6C-83EB-29D53DD57018}" type="presOf" srcId="{D115C01E-E7BE-4CE9-8D80-3B9A62A6CD04}" destId="{942ACC48-49E6-4F3E-A73F-BC4CF425DFAC}" srcOrd="1" destOrd="0" presId="urn:microsoft.com/office/officeart/2005/8/layout/hierarchy2"/>
    <dgm:cxn modelId="{1DBF79AE-54AF-422D-803A-151AA843BFAE}" type="presOf" srcId="{9AACC82F-944F-45D1-89D1-9E1CF30B7B8C}" destId="{F9A4EEE6-F824-4B83-AE69-B9CCB837424E}" srcOrd="0" destOrd="0" presId="urn:microsoft.com/office/officeart/2005/8/layout/hierarchy2"/>
    <dgm:cxn modelId="{3C9272AF-BFF0-4DD7-AAFC-726ACA80AD1C}" type="presOf" srcId="{CCD4CDB7-FC09-4C83-8949-622755F60B53}" destId="{152594CF-B605-49CF-A2AC-53161D4B3C68}" srcOrd="1" destOrd="0" presId="urn:microsoft.com/office/officeart/2005/8/layout/hierarchy2"/>
    <dgm:cxn modelId="{C29887B0-C1E8-43C2-BEF1-86E77CCEFC26}" srcId="{9AACC82F-944F-45D1-89D1-9E1CF30B7B8C}" destId="{0E795E0D-8ACE-4DD6-8451-887DB9E2D0DC}" srcOrd="4" destOrd="0" parTransId="{1C748C0B-8413-44AD-8ACA-E45885169048}" sibTransId="{7032BF0B-DE88-465A-82EE-592109C365FD}"/>
    <dgm:cxn modelId="{3AE8E4B1-FADD-4B0F-932E-4DD238FC4B7C}" srcId="{341DE67D-98F2-4567-93AD-AAC624C0E075}" destId="{0433A65B-E6E6-47DE-82CE-0D4861E1CB11}" srcOrd="0" destOrd="0" parTransId="{58230857-24CB-4829-A37C-75E7389C371A}" sibTransId="{AA0D10C5-70B9-4AC5-A85C-0D8FBD220A96}"/>
    <dgm:cxn modelId="{E26739BF-4F90-420C-BA6F-4A02376BEF3F}" type="presOf" srcId="{B9F55917-2D04-4FD9-BF9C-C12E4F5C62C6}" destId="{422FDAEF-0231-4CD7-9311-18D3EB260416}" srcOrd="0" destOrd="0" presId="urn:microsoft.com/office/officeart/2005/8/layout/hierarchy2"/>
    <dgm:cxn modelId="{93EBAEC1-2EB0-4511-861C-8C8C871520CB}" type="presOf" srcId="{914B98C6-7C6E-4A0C-BBA1-DD61CC2B2886}" destId="{1F0D2338-604F-4C7D-B908-5FCBE8EECC5B}" srcOrd="1" destOrd="0" presId="urn:microsoft.com/office/officeart/2005/8/layout/hierarchy2"/>
    <dgm:cxn modelId="{1B1F0DC2-FFFB-4D32-AB60-A1856ACD49C2}" type="presOf" srcId="{1C748C0B-8413-44AD-8ACA-E45885169048}" destId="{8B5E91FD-1BC0-4A2F-942E-D8828190CEA8}" srcOrd="0" destOrd="0" presId="urn:microsoft.com/office/officeart/2005/8/layout/hierarchy2"/>
    <dgm:cxn modelId="{A7D634C4-1BCA-4D67-9C42-379FE419F105}" type="presOf" srcId="{CFD87058-17ED-4FCD-8627-ECE60E48D535}" destId="{CA6B23D1-58AD-431A-B9D7-1245B9999326}" srcOrd="0" destOrd="0" presId="urn:microsoft.com/office/officeart/2005/8/layout/hierarchy2"/>
    <dgm:cxn modelId="{B48ECCC5-DF84-42F4-94C2-C5612172B975}" srcId="{0E795E0D-8ACE-4DD6-8451-887DB9E2D0DC}" destId="{D251A8E2-239A-4431-B929-3BC2A3E720A6}" srcOrd="0" destOrd="0" parTransId="{CCD4CDB7-FC09-4C83-8949-622755F60B53}" sibTransId="{86E86819-F138-4485-B568-6BA0BA5BDC97}"/>
    <dgm:cxn modelId="{8A3D51C6-A818-41F6-8C35-128D2DF324F9}" srcId="{F42CBBE6-59CE-479F-8C0B-35DE16E9C6AA}" destId="{9AACC82F-944F-45D1-89D1-9E1CF30B7B8C}" srcOrd="0" destOrd="0" parTransId="{971FB920-D69A-4061-8659-B84FBC6833FD}" sibTransId="{A1C32F30-8F80-4F65-AB6D-1365704805EC}"/>
    <dgm:cxn modelId="{2326AFC9-A6F8-43CB-8F27-384EF1C99127}" type="presOf" srcId="{49171494-CCB0-4C38-B21F-E8B3BE462A4C}" destId="{295DE2AA-5A85-4692-BC09-4E0C86116728}" srcOrd="1" destOrd="0" presId="urn:microsoft.com/office/officeart/2005/8/layout/hierarchy2"/>
    <dgm:cxn modelId="{0B75BFCA-885D-418E-B454-9017FEA9BD44}" type="presOf" srcId="{F01F5BDA-512F-4AAC-BAE9-A1852D1CD647}" destId="{A668AD6B-990B-48FE-A037-92FF9025872D}" srcOrd="0" destOrd="0" presId="urn:microsoft.com/office/officeart/2005/8/layout/hierarchy2"/>
    <dgm:cxn modelId="{6A33AACB-158A-4182-A6B5-133B0CEA5F94}" type="presOf" srcId="{37A5BAAE-8E97-48B7-BE88-DE66351C0165}" destId="{A068674F-0553-4211-B83E-7DA6FB6D1E9D}" srcOrd="0" destOrd="0" presId="urn:microsoft.com/office/officeart/2005/8/layout/hierarchy2"/>
    <dgm:cxn modelId="{41F955CC-BEC9-4F19-A867-E03B0F5DCEDF}" type="presOf" srcId="{B43E6BD5-EF96-4249-BD74-8B1B8D67F5AF}" destId="{984E8A56-4098-4277-A924-8D45F4D3F5A3}" srcOrd="0" destOrd="0" presId="urn:microsoft.com/office/officeart/2005/8/layout/hierarchy2"/>
    <dgm:cxn modelId="{12CBBBCE-DDA1-41E1-9390-4AE778904871}" type="presOf" srcId="{58230857-24CB-4829-A37C-75E7389C371A}" destId="{0B778FEC-AA6C-4172-AEEF-934B301A4C5D}" srcOrd="0" destOrd="0" presId="urn:microsoft.com/office/officeart/2005/8/layout/hierarchy2"/>
    <dgm:cxn modelId="{759F70D2-623C-40AB-85EC-E05E3F8C465A}" type="presOf" srcId="{D115C01E-E7BE-4CE9-8D80-3B9A62A6CD04}" destId="{24CFAB4C-383B-4E79-B3F3-5AA4C1F8B550}" srcOrd="0" destOrd="0" presId="urn:microsoft.com/office/officeart/2005/8/layout/hierarchy2"/>
    <dgm:cxn modelId="{4A3712D8-0CEE-404C-8D2C-6934FF05A99A}" type="presOf" srcId="{49353F99-8B0D-4035-8C05-DB938694F6D5}" destId="{84632502-9AD7-46E1-B359-05DE73A6BB92}" srcOrd="1" destOrd="0" presId="urn:microsoft.com/office/officeart/2005/8/layout/hierarchy2"/>
    <dgm:cxn modelId="{C020BFDB-8F3F-4467-BC5C-44315F292CE6}" type="presOf" srcId="{0F1F15A9-CFDB-4474-A2B4-09B81F24FA9C}" destId="{909AAD46-34F1-41AB-8DD7-C73F86646020}" srcOrd="1" destOrd="0" presId="urn:microsoft.com/office/officeart/2005/8/layout/hierarchy2"/>
    <dgm:cxn modelId="{AC22E1DC-0470-411C-87AC-75B963132D4D}" srcId="{CFD87058-17ED-4FCD-8627-ECE60E48D535}" destId="{1449422F-423C-4F6B-9509-0BCB11AABBCC}" srcOrd="0" destOrd="0" parTransId="{37A5BAAE-8E97-48B7-BE88-DE66351C0165}" sibTransId="{B3AE70BF-8D1F-407A-B067-986220278E7E}"/>
    <dgm:cxn modelId="{2F69B9DD-263F-482D-9A33-D82EE43C09BE}" type="presOf" srcId="{1449422F-423C-4F6B-9509-0BCB11AABBCC}" destId="{F0641A0F-43D3-48C4-AC38-0D2EDBBFF057}" srcOrd="0" destOrd="0" presId="urn:microsoft.com/office/officeart/2005/8/layout/hierarchy2"/>
    <dgm:cxn modelId="{750C30E6-95EA-472A-9EFE-C6298AF2DFD7}" type="presOf" srcId="{6E735195-D8CC-4B93-ABEE-8DFABA1BCC55}" destId="{7CFD0D17-DC60-4B9B-A562-3C7A2E81FB2A}" srcOrd="0" destOrd="0" presId="urn:microsoft.com/office/officeart/2005/8/layout/hierarchy2"/>
    <dgm:cxn modelId="{226263F4-5957-4CF8-B5D7-2A382A99E961}" srcId="{9AACC82F-944F-45D1-89D1-9E1CF30B7B8C}" destId="{341DE67D-98F2-4567-93AD-AAC624C0E075}" srcOrd="0" destOrd="0" parTransId="{914B98C6-7C6E-4A0C-BBA1-DD61CC2B2886}" sibTransId="{BCE41A1C-199C-47C3-8513-DF1C3C38C300}"/>
    <dgm:cxn modelId="{F02F6A64-D4A5-4FF5-9B32-4EDE33C63CF3}" type="presParOf" srcId="{9D942B67-B3FB-4C93-9954-A38BDB33B54E}" destId="{D6965F71-6BD8-4F50-A857-B9C4996535CC}" srcOrd="0" destOrd="0" presId="urn:microsoft.com/office/officeart/2005/8/layout/hierarchy2"/>
    <dgm:cxn modelId="{4EABE707-8368-4134-AC4C-E90CDEB77990}" type="presParOf" srcId="{D6965F71-6BD8-4F50-A857-B9C4996535CC}" destId="{F9A4EEE6-F824-4B83-AE69-B9CCB837424E}" srcOrd="0" destOrd="0" presId="urn:microsoft.com/office/officeart/2005/8/layout/hierarchy2"/>
    <dgm:cxn modelId="{B9319BDB-035E-4740-86E1-4DBA8E31E002}" type="presParOf" srcId="{D6965F71-6BD8-4F50-A857-B9C4996535CC}" destId="{B5E7DBEE-BBA9-4C31-A1E6-ACB02F1EB748}" srcOrd="1" destOrd="0" presId="urn:microsoft.com/office/officeart/2005/8/layout/hierarchy2"/>
    <dgm:cxn modelId="{3C6E7A3F-08A5-46A0-B8EB-5966D22CD563}" type="presParOf" srcId="{B5E7DBEE-BBA9-4C31-A1E6-ACB02F1EB748}" destId="{29A3AFCA-367B-4AE9-A6ED-8ACC3B50EA3C}" srcOrd="0" destOrd="0" presId="urn:microsoft.com/office/officeart/2005/8/layout/hierarchy2"/>
    <dgm:cxn modelId="{BE3913C5-51B1-47E0-84DC-8095FC61A9C6}" type="presParOf" srcId="{29A3AFCA-367B-4AE9-A6ED-8ACC3B50EA3C}" destId="{1F0D2338-604F-4C7D-B908-5FCBE8EECC5B}" srcOrd="0" destOrd="0" presId="urn:microsoft.com/office/officeart/2005/8/layout/hierarchy2"/>
    <dgm:cxn modelId="{B276BCF3-E7A8-43FD-9B08-0ED85A29C65C}" type="presParOf" srcId="{B5E7DBEE-BBA9-4C31-A1E6-ACB02F1EB748}" destId="{B0A02319-EB23-4ECF-A95A-4EEF89687B75}" srcOrd="1" destOrd="0" presId="urn:microsoft.com/office/officeart/2005/8/layout/hierarchy2"/>
    <dgm:cxn modelId="{E33CBBEF-D178-40A7-9F4B-45B1F28DCA75}" type="presParOf" srcId="{B0A02319-EB23-4ECF-A95A-4EEF89687B75}" destId="{3E06BA95-C0FC-4297-A5F6-DBA44C6E0A22}" srcOrd="0" destOrd="0" presId="urn:microsoft.com/office/officeart/2005/8/layout/hierarchy2"/>
    <dgm:cxn modelId="{21F000EB-98C5-42C1-B228-148303B200A7}" type="presParOf" srcId="{B0A02319-EB23-4ECF-A95A-4EEF89687B75}" destId="{08055068-07A3-467C-B49E-14914CA4E0C1}" srcOrd="1" destOrd="0" presId="urn:microsoft.com/office/officeart/2005/8/layout/hierarchy2"/>
    <dgm:cxn modelId="{F2247559-E4C8-4FC4-A162-385321B576C7}" type="presParOf" srcId="{08055068-07A3-467C-B49E-14914CA4E0C1}" destId="{0B778FEC-AA6C-4172-AEEF-934B301A4C5D}" srcOrd="0" destOrd="0" presId="urn:microsoft.com/office/officeart/2005/8/layout/hierarchy2"/>
    <dgm:cxn modelId="{7125AB41-19E1-47D3-8370-A629C38887EE}" type="presParOf" srcId="{0B778FEC-AA6C-4172-AEEF-934B301A4C5D}" destId="{17A3ABFB-3214-40CB-B87F-EB2EE75D0188}" srcOrd="0" destOrd="0" presId="urn:microsoft.com/office/officeart/2005/8/layout/hierarchy2"/>
    <dgm:cxn modelId="{F1AAEB14-1E92-461F-B90C-206D7470A647}" type="presParOf" srcId="{08055068-07A3-467C-B49E-14914CA4E0C1}" destId="{FF890795-224F-45F7-BE9B-85896B02D4FA}" srcOrd="1" destOrd="0" presId="urn:microsoft.com/office/officeart/2005/8/layout/hierarchy2"/>
    <dgm:cxn modelId="{E65C48F9-3F97-403C-A035-759B5CFBB33D}" type="presParOf" srcId="{FF890795-224F-45F7-BE9B-85896B02D4FA}" destId="{94898343-435D-407D-8863-6E159F84E38C}" srcOrd="0" destOrd="0" presId="urn:microsoft.com/office/officeart/2005/8/layout/hierarchy2"/>
    <dgm:cxn modelId="{38780087-7E18-4274-A34B-EDCC11109DFA}" type="presParOf" srcId="{FF890795-224F-45F7-BE9B-85896B02D4FA}" destId="{CFABA96F-098A-49C8-9FCD-D3DD46A36822}" srcOrd="1" destOrd="0" presId="urn:microsoft.com/office/officeart/2005/8/layout/hierarchy2"/>
    <dgm:cxn modelId="{81D505C6-3F91-4CC9-A526-1BA578C264B7}" type="presParOf" srcId="{CFABA96F-098A-49C8-9FCD-D3DD46A36822}" destId="{24CFAB4C-383B-4E79-B3F3-5AA4C1F8B550}" srcOrd="0" destOrd="0" presId="urn:microsoft.com/office/officeart/2005/8/layout/hierarchy2"/>
    <dgm:cxn modelId="{9452BB55-A46B-4F79-B0FF-9C293B6EF643}" type="presParOf" srcId="{24CFAB4C-383B-4E79-B3F3-5AA4C1F8B550}" destId="{942ACC48-49E6-4F3E-A73F-BC4CF425DFAC}" srcOrd="0" destOrd="0" presId="urn:microsoft.com/office/officeart/2005/8/layout/hierarchy2"/>
    <dgm:cxn modelId="{737D6C24-F77C-474F-B465-0F32E67D11A7}" type="presParOf" srcId="{CFABA96F-098A-49C8-9FCD-D3DD46A36822}" destId="{E528708C-F24B-460B-B90D-AE153C886E78}" srcOrd="1" destOrd="0" presId="urn:microsoft.com/office/officeart/2005/8/layout/hierarchy2"/>
    <dgm:cxn modelId="{7C5542A4-A2AB-46C7-9AAC-3532FAD62F2D}" type="presParOf" srcId="{E528708C-F24B-460B-B90D-AE153C886E78}" destId="{7CFD0D17-DC60-4B9B-A562-3C7A2E81FB2A}" srcOrd="0" destOrd="0" presId="urn:microsoft.com/office/officeart/2005/8/layout/hierarchy2"/>
    <dgm:cxn modelId="{CA075A20-0F3A-42A5-AB8D-294FFE058C9D}" type="presParOf" srcId="{E528708C-F24B-460B-B90D-AE153C886E78}" destId="{04D1FECB-E811-4F1D-A6B7-95CDC7FF4C16}" srcOrd="1" destOrd="0" presId="urn:microsoft.com/office/officeart/2005/8/layout/hierarchy2"/>
    <dgm:cxn modelId="{9B45398B-2661-48E6-A0D0-9C5E7F65BA18}" type="presParOf" srcId="{B5E7DBEE-BBA9-4C31-A1E6-ACB02F1EB748}" destId="{E23BD42F-1842-4C73-A5DE-B770B94E7A14}" srcOrd="2" destOrd="0" presId="urn:microsoft.com/office/officeart/2005/8/layout/hierarchy2"/>
    <dgm:cxn modelId="{6A22C4F1-16C0-403F-BF5F-172923BFBC70}" type="presParOf" srcId="{E23BD42F-1842-4C73-A5DE-B770B94E7A14}" destId="{AA86BC58-AF80-4438-8FC1-E6CE63D7B5FA}" srcOrd="0" destOrd="0" presId="urn:microsoft.com/office/officeart/2005/8/layout/hierarchy2"/>
    <dgm:cxn modelId="{6609F8D5-3835-4725-8CC4-25E4AB6E8474}" type="presParOf" srcId="{B5E7DBEE-BBA9-4C31-A1E6-ACB02F1EB748}" destId="{8CEFA2BD-DC3B-4D40-85C8-7E22135A0367}" srcOrd="3" destOrd="0" presId="urn:microsoft.com/office/officeart/2005/8/layout/hierarchy2"/>
    <dgm:cxn modelId="{7C3114DF-E73A-42D5-8B68-E1C2467A2E45}" type="presParOf" srcId="{8CEFA2BD-DC3B-4D40-85C8-7E22135A0367}" destId="{CA6B23D1-58AD-431A-B9D7-1245B9999326}" srcOrd="0" destOrd="0" presId="urn:microsoft.com/office/officeart/2005/8/layout/hierarchy2"/>
    <dgm:cxn modelId="{788FA267-6CCA-4B75-BC90-45C7CE3E4516}" type="presParOf" srcId="{8CEFA2BD-DC3B-4D40-85C8-7E22135A0367}" destId="{974CF2A0-A3C8-409C-B0CC-1E76A26F84CB}" srcOrd="1" destOrd="0" presId="urn:microsoft.com/office/officeart/2005/8/layout/hierarchy2"/>
    <dgm:cxn modelId="{7849DBE6-94EF-4C56-963F-F24DB0BBB1A9}" type="presParOf" srcId="{974CF2A0-A3C8-409C-B0CC-1E76A26F84CB}" destId="{A068674F-0553-4211-B83E-7DA6FB6D1E9D}" srcOrd="0" destOrd="0" presId="urn:microsoft.com/office/officeart/2005/8/layout/hierarchy2"/>
    <dgm:cxn modelId="{6959B2DB-84D6-4706-8E7D-FB66109C14EE}" type="presParOf" srcId="{A068674F-0553-4211-B83E-7DA6FB6D1E9D}" destId="{7731B742-2563-40AA-847D-16659C6E2559}" srcOrd="0" destOrd="0" presId="urn:microsoft.com/office/officeart/2005/8/layout/hierarchy2"/>
    <dgm:cxn modelId="{345CFAF4-2353-40DC-8B3C-A231575DA417}" type="presParOf" srcId="{974CF2A0-A3C8-409C-B0CC-1E76A26F84CB}" destId="{5CBA506C-D9EF-47D7-9D8E-14EFAB2EF5BA}" srcOrd="1" destOrd="0" presId="urn:microsoft.com/office/officeart/2005/8/layout/hierarchy2"/>
    <dgm:cxn modelId="{96EDE0C1-0D2C-4EAB-A0C7-1C4FCB67502C}" type="presParOf" srcId="{5CBA506C-D9EF-47D7-9D8E-14EFAB2EF5BA}" destId="{F0641A0F-43D3-48C4-AC38-0D2EDBBFF057}" srcOrd="0" destOrd="0" presId="urn:microsoft.com/office/officeart/2005/8/layout/hierarchy2"/>
    <dgm:cxn modelId="{A4434EE0-A748-461A-8A00-CA79DD9E261E}" type="presParOf" srcId="{5CBA506C-D9EF-47D7-9D8E-14EFAB2EF5BA}" destId="{D1E38B1D-DEB8-4F0C-87C0-0275B2A10675}" srcOrd="1" destOrd="0" presId="urn:microsoft.com/office/officeart/2005/8/layout/hierarchy2"/>
    <dgm:cxn modelId="{CA57E84E-B465-4922-BD85-14679001A447}" type="presParOf" srcId="{D1E38B1D-DEB8-4F0C-87C0-0275B2A10675}" destId="{833BBC74-1A36-428E-A8B0-5E6DAF026F6C}" srcOrd="0" destOrd="0" presId="urn:microsoft.com/office/officeart/2005/8/layout/hierarchy2"/>
    <dgm:cxn modelId="{3F1EB30B-A34C-49F1-8525-FD0EE9410DB0}" type="presParOf" srcId="{833BBC74-1A36-428E-A8B0-5E6DAF026F6C}" destId="{84632502-9AD7-46E1-B359-05DE73A6BB92}" srcOrd="0" destOrd="0" presId="urn:microsoft.com/office/officeart/2005/8/layout/hierarchy2"/>
    <dgm:cxn modelId="{B399C37D-0643-4C85-8F36-8E048FF77717}" type="presParOf" srcId="{D1E38B1D-DEB8-4F0C-87C0-0275B2A10675}" destId="{3088E68A-567C-4621-B496-972D91820DA7}" srcOrd="1" destOrd="0" presId="urn:microsoft.com/office/officeart/2005/8/layout/hierarchy2"/>
    <dgm:cxn modelId="{3BBD3D66-ABB7-4BDA-B67A-128CC4A404C2}" type="presParOf" srcId="{3088E68A-567C-4621-B496-972D91820DA7}" destId="{16F0C14D-8D8A-41E5-9884-7A66FA6A0707}" srcOrd="0" destOrd="0" presId="urn:microsoft.com/office/officeart/2005/8/layout/hierarchy2"/>
    <dgm:cxn modelId="{2E44619C-821B-4351-B776-B9834E48EC0F}" type="presParOf" srcId="{3088E68A-567C-4621-B496-972D91820DA7}" destId="{A6B47D74-90A3-4362-B30C-D3BA83B1CF3B}" srcOrd="1" destOrd="0" presId="urn:microsoft.com/office/officeart/2005/8/layout/hierarchy2"/>
    <dgm:cxn modelId="{C295919E-FB93-4921-B6D7-C7BA270C49B8}" type="presParOf" srcId="{B5E7DBEE-BBA9-4C31-A1E6-ACB02F1EB748}" destId="{984E8A56-4098-4277-A924-8D45F4D3F5A3}" srcOrd="4" destOrd="0" presId="urn:microsoft.com/office/officeart/2005/8/layout/hierarchy2"/>
    <dgm:cxn modelId="{20204A2C-7BC6-4AA3-9B43-A24B6BA4C15B}" type="presParOf" srcId="{984E8A56-4098-4277-A924-8D45F4D3F5A3}" destId="{DDF53931-376D-40BC-AF47-5EBA3A69F2CA}" srcOrd="0" destOrd="0" presId="urn:microsoft.com/office/officeart/2005/8/layout/hierarchy2"/>
    <dgm:cxn modelId="{95E18DC9-C260-4FC8-AD9C-BE7D895D0AF0}" type="presParOf" srcId="{B5E7DBEE-BBA9-4C31-A1E6-ACB02F1EB748}" destId="{C7DCDF90-41D4-4C1E-AD75-34B63780FBFA}" srcOrd="5" destOrd="0" presId="urn:microsoft.com/office/officeart/2005/8/layout/hierarchy2"/>
    <dgm:cxn modelId="{12F454D6-95CA-4020-AFF9-F2E96929C14D}" type="presParOf" srcId="{C7DCDF90-41D4-4C1E-AD75-34B63780FBFA}" destId="{27ED8D22-5B88-4DD5-B363-490795BC651D}" srcOrd="0" destOrd="0" presId="urn:microsoft.com/office/officeart/2005/8/layout/hierarchy2"/>
    <dgm:cxn modelId="{C09CEF20-0EDB-45F7-84DC-4D71B8D1A239}" type="presParOf" srcId="{C7DCDF90-41D4-4C1E-AD75-34B63780FBFA}" destId="{944D01C9-B3C4-45EB-8D84-4A6A7058F9A6}" srcOrd="1" destOrd="0" presId="urn:microsoft.com/office/officeart/2005/8/layout/hierarchy2"/>
    <dgm:cxn modelId="{F5046869-C9AF-4368-920C-F884978183CE}" type="presParOf" srcId="{944D01C9-B3C4-45EB-8D84-4A6A7058F9A6}" destId="{551FF383-6AA7-4349-9901-D61269E47EAF}" srcOrd="0" destOrd="0" presId="urn:microsoft.com/office/officeart/2005/8/layout/hierarchy2"/>
    <dgm:cxn modelId="{E62D4B3F-2D83-4B1D-9C3A-705AEDF96EEA}" type="presParOf" srcId="{551FF383-6AA7-4349-9901-D61269E47EAF}" destId="{AF8B95B1-1255-4A35-BEAE-7AA0834A727C}" srcOrd="0" destOrd="0" presId="urn:microsoft.com/office/officeart/2005/8/layout/hierarchy2"/>
    <dgm:cxn modelId="{C02FE5B4-EB0B-44DF-8948-9E5641216344}" type="presParOf" srcId="{944D01C9-B3C4-45EB-8D84-4A6A7058F9A6}" destId="{167EC2E2-BAA6-4C9B-B763-8EBF3348716A}" srcOrd="1" destOrd="0" presId="urn:microsoft.com/office/officeart/2005/8/layout/hierarchy2"/>
    <dgm:cxn modelId="{0D92E30F-FC11-4921-8375-FE9979845C6A}" type="presParOf" srcId="{167EC2E2-BAA6-4C9B-B763-8EBF3348716A}" destId="{A668AD6B-990B-48FE-A037-92FF9025872D}" srcOrd="0" destOrd="0" presId="urn:microsoft.com/office/officeart/2005/8/layout/hierarchy2"/>
    <dgm:cxn modelId="{03B3AE8C-F44F-44EE-AAD9-64BF8E0B6B95}" type="presParOf" srcId="{167EC2E2-BAA6-4C9B-B763-8EBF3348716A}" destId="{4AE54738-E01D-4073-B33E-5B7AFFB995A3}" srcOrd="1" destOrd="0" presId="urn:microsoft.com/office/officeart/2005/8/layout/hierarchy2"/>
    <dgm:cxn modelId="{B56EF60A-0E6F-4EDD-A485-FC28897FF0FF}" type="presParOf" srcId="{B5E7DBEE-BBA9-4C31-A1E6-ACB02F1EB748}" destId="{9561C4C3-68E7-4BD1-91E3-314959630C88}" srcOrd="6" destOrd="0" presId="urn:microsoft.com/office/officeart/2005/8/layout/hierarchy2"/>
    <dgm:cxn modelId="{88558A20-DD43-44F6-95DC-D8A28A777FF0}" type="presParOf" srcId="{9561C4C3-68E7-4BD1-91E3-314959630C88}" destId="{295DE2AA-5A85-4692-BC09-4E0C86116728}" srcOrd="0" destOrd="0" presId="urn:microsoft.com/office/officeart/2005/8/layout/hierarchy2"/>
    <dgm:cxn modelId="{EC5F10C2-CAB1-4668-84FA-CB6585A0EBBB}" type="presParOf" srcId="{B5E7DBEE-BBA9-4C31-A1E6-ACB02F1EB748}" destId="{DC729DF5-5757-485B-A0AC-1DD5B46C7765}" srcOrd="7" destOrd="0" presId="urn:microsoft.com/office/officeart/2005/8/layout/hierarchy2"/>
    <dgm:cxn modelId="{AB6FA824-958E-4E7F-A824-350B5003CEF9}" type="presParOf" srcId="{DC729DF5-5757-485B-A0AC-1DD5B46C7765}" destId="{422FDAEF-0231-4CD7-9311-18D3EB260416}" srcOrd="0" destOrd="0" presId="urn:microsoft.com/office/officeart/2005/8/layout/hierarchy2"/>
    <dgm:cxn modelId="{848AE633-6C6F-4CC7-A781-872BDB591739}" type="presParOf" srcId="{DC729DF5-5757-485B-A0AC-1DD5B46C7765}" destId="{CA94B3AA-ABC2-4F07-B663-1E8E912BE3F3}" srcOrd="1" destOrd="0" presId="urn:microsoft.com/office/officeart/2005/8/layout/hierarchy2"/>
    <dgm:cxn modelId="{B6CFBD27-867C-4741-B9DC-37028869D8A5}" type="presParOf" srcId="{CA94B3AA-ABC2-4F07-B663-1E8E912BE3F3}" destId="{84A02B5A-BFA8-49B9-8CD7-90D5ED78F829}" srcOrd="0" destOrd="0" presId="urn:microsoft.com/office/officeart/2005/8/layout/hierarchy2"/>
    <dgm:cxn modelId="{0D0F74EB-C3FF-4B0C-9FB6-A614DD6B2F98}" type="presParOf" srcId="{84A02B5A-BFA8-49B9-8CD7-90D5ED78F829}" destId="{909AAD46-34F1-41AB-8DD7-C73F86646020}" srcOrd="0" destOrd="0" presId="urn:microsoft.com/office/officeart/2005/8/layout/hierarchy2"/>
    <dgm:cxn modelId="{52F59CCB-BADE-4851-ADA5-A45E5294AEA6}" type="presParOf" srcId="{CA94B3AA-ABC2-4F07-B663-1E8E912BE3F3}" destId="{A227EA6C-12C3-4F05-B0E5-E127E17523AF}" srcOrd="1" destOrd="0" presId="urn:microsoft.com/office/officeart/2005/8/layout/hierarchy2"/>
    <dgm:cxn modelId="{55A551A5-5E5F-452F-8A9D-F1E67B9AA704}" type="presParOf" srcId="{A227EA6C-12C3-4F05-B0E5-E127E17523AF}" destId="{06C7F853-09CC-4C81-BC27-06F591D31BFE}" srcOrd="0" destOrd="0" presId="urn:microsoft.com/office/officeart/2005/8/layout/hierarchy2"/>
    <dgm:cxn modelId="{69176775-8EAB-471F-B3BC-5818B500EB93}" type="presParOf" srcId="{A227EA6C-12C3-4F05-B0E5-E127E17523AF}" destId="{1FC0BBC0-9EC4-4D14-AB35-20B83FEEAA7E}" srcOrd="1" destOrd="0" presId="urn:microsoft.com/office/officeart/2005/8/layout/hierarchy2"/>
    <dgm:cxn modelId="{B2D69BBA-7D34-4D1E-8BE0-D99A2C34F348}" type="presParOf" srcId="{B5E7DBEE-BBA9-4C31-A1E6-ACB02F1EB748}" destId="{8B5E91FD-1BC0-4A2F-942E-D8828190CEA8}" srcOrd="8" destOrd="0" presId="urn:microsoft.com/office/officeart/2005/8/layout/hierarchy2"/>
    <dgm:cxn modelId="{F275606E-9238-4A7E-8353-31E2B46C8589}" type="presParOf" srcId="{8B5E91FD-1BC0-4A2F-942E-D8828190CEA8}" destId="{4CAB0509-E12D-4324-B76A-6023F21AD383}" srcOrd="0" destOrd="0" presId="urn:microsoft.com/office/officeart/2005/8/layout/hierarchy2"/>
    <dgm:cxn modelId="{1F420F72-923B-430B-98FC-606921761615}" type="presParOf" srcId="{B5E7DBEE-BBA9-4C31-A1E6-ACB02F1EB748}" destId="{49083852-E125-47EA-BEE2-F5B37A5CB353}" srcOrd="9" destOrd="0" presId="urn:microsoft.com/office/officeart/2005/8/layout/hierarchy2"/>
    <dgm:cxn modelId="{099EABAE-20F6-45D9-87B3-E0673D3DA530}" type="presParOf" srcId="{49083852-E125-47EA-BEE2-F5B37A5CB353}" destId="{F7391A37-C265-4BA1-97F5-BB259C4F7FB8}" srcOrd="0" destOrd="0" presId="urn:microsoft.com/office/officeart/2005/8/layout/hierarchy2"/>
    <dgm:cxn modelId="{AFF9C4F8-8CC3-4CF0-9536-A9940EBED19F}" type="presParOf" srcId="{49083852-E125-47EA-BEE2-F5B37A5CB353}" destId="{BE031599-A71B-4494-9FE8-0D6F297C9289}" srcOrd="1" destOrd="0" presId="urn:microsoft.com/office/officeart/2005/8/layout/hierarchy2"/>
    <dgm:cxn modelId="{451EBE72-2A07-4A79-9BDA-727749DFCA97}" type="presParOf" srcId="{BE031599-A71B-4494-9FE8-0D6F297C9289}" destId="{302AED8F-3F76-430F-B9C1-ABECA12FDC6B}" srcOrd="0" destOrd="0" presId="urn:microsoft.com/office/officeart/2005/8/layout/hierarchy2"/>
    <dgm:cxn modelId="{4FD711E8-42E9-4885-8AE8-54383E5C4962}" type="presParOf" srcId="{302AED8F-3F76-430F-B9C1-ABECA12FDC6B}" destId="{152594CF-B605-49CF-A2AC-53161D4B3C68}" srcOrd="0" destOrd="0" presId="urn:microsoft.com/office/officeart/2005/8/layout/hierarchy2"/>
    <dgm:cxn modelId="{C2341609-AE1C-4D71-A3D5-D89AD511A696}" type="presParOf" srcId="{BE031599-A71B-4494-9FE8-0D6F297C9289}" destId="{B214BD93-F438-4E7D-970C-6AC8BCAB224D}" srcOrd="1" destOrd="0" presId="urn:microsoft.com/office/officeart/2005/8/layout/hierarchy2"/>
    <dgm:cxn modelId="{E92FCE75-B5F9-4BF4-AAD1-54AE5A803DA9}" type="presParOf" srcId="{B214BD93-F438-4E7D-970C-6AC8BCAB224D}" destId="{34699B81-8366-47E9-ACD8-760FB5BA5F6A}" srcOrd="0" destOrd="0" presId="urn:microsoft.com/office/officeart/2005/8/layout/hierarchy2"/>
    <dgm:cxn modelId="{E8C8D8C7-1375-4EF3-83D4-965895416272}" type="presParOf" srcId="{B214BD93-F438-4E7D-970C-6AC8BCAB224D}" destId="{5C98C614-49A0-4932-AF2A-78EC442D17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4EEE6-F824-4B83-AE69-B9CCB837424E}">
      <dsp:nvSpPr>
        <dsp:cNvPr id="0" name=""/>
        <dsp:cNvSpPr/>
      </dsp:nvSpPr>
      <dsp:spPr>
        <a:xfrm>
          <a:off x="5291" y="2319073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Tipos de muestreo</a:t>
          </a:r>
        </a:p>
      </dsp:txBody>
      <dsp:txXfrm>
        <a:off x="28152" y="2341934"/>
        <a:ext cx="1515319" cy="734798"/>
      </dsp:txXfrm>
    </dsp:sp>
    <dsp:sp modelId="{29A3AFCA-367B-4AE9-A6ED-8ACC3B50EA3C}">
      <dsp:nvSpPr>
        <dsp:cNvPr id="0" name=""/>
        <dsp:cNvSpPr/>
      </dsp:nvSpPr>
      <dsp:spPr>
        <a:xfrm rot="17350740">
          <a:off x="928195" y="1798770"/>
          <a:ext cx="190069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900692" y="129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31024" y="1764217"/>
        <a:ext cx="95034" cy="95034"/>
      </dsp:txXfrm>
    </dsp:sp>
    <dsp:sp modelId="{3E06BA95-C0FC-4297-A5F6-DBA44C6E0A22}">
      <dsp:nvSpPr>
        <dsp:cNvPr id="0" name=""/>
        <dsp:cNvSpPr/>
      </dsp:nvSpPr>
      <dsp:spPr>
        <a:xfrm>
          <a:off x="2190749" y="523875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Muestreo Aleatorio simple</a:t>
          </a:r>
        </a:p>
      </dsp:txBody>
      <dsp:txXfrm>
        <a:off x="2213610" y="546736"/>
        <a:ext cx="1515319" cy="734798"/>
      </dsp:txXfrm>
    </dsp:sp>
    <dsp:sp modelId="{0B778FEC-AA6C-4172-AEEF-934B301A4C5D}">
      <dsp:nvSpPr>
        <dsp:cNvPr id="0" name=""/>
        <dsp:cNvSpPr/>
      </dsp:nvSpPr>
      <dsp:spPr>
        <a:xfrm>
          <a:off x="3751791" y="901171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48389" y="898525"/>
        <a:ext cx="31220" cy="31220"/>
      </dsp:txXfrm>
    </dsp:sp>
    <dsp:sp modelId="{94898343-435D-407D-8863-6E159F84E38C}">
      <dsp:nvSpPr>
        <dsp:cNvPr id="0" name=""/>
        <dsp:cNvSpPr/>
      </dsp:nvSpPr>
      <dsp:spPr>
        <a:xfrm>
          <a:off x="4376208" y="523875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Unidades elegidas independientemente</a:t>
          </a:r>
        </a:p>
      </dsp:txBody>
      <dsp:txXfrm>
        <a:off x="4399069" y="546736"/>
        <a:ext cx="1515319" cy="734798"/>
      </dsp:txXfrm>
    </dsp:sp>
    <dsp:sp modelId="{24CFAB4C-383B-4E79-B3F3-5AA4C1F8B550}">
      <dsp:nvSpPr>
        <dsp:cNvPr id="0" name=""/>
        <dsp:cNvSpPr/>
      </dsp:nvSpPr>
      <dsp:spPr>
        <a:xfrm>
          <a:off x="5937250" y="901171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233848" y="898525"/>
        <a:ext cx="31220" cy="31220"/>
      </dsp:txXfrm>
    </dsp:sp>
    <dsp:sp modelId="{7CFD0D17-DC60-4B9B-A562-3C7A2E81FB2A}">
      <dsp:nvSpPr>
        <dsp:cNvPr id="0" name=""/>
        <dsp:cNvSpPr/>
      </dsp:nvSpPr>
      <dsp:spPr>
        <a:xfrm>
          <a:off x="6561666" y="523875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Fracción de muestreo n/N</a:t>
          </a:r>
        </a:p>
      </dsp:txBody>
      <dsp:txXfrm>
        <a:off x="6584527" y="546736"/>
        <a:ext cx="1515319" cy="734798"/>
      </dsp:txXfrm>
    </dsp:sp>
    <dsp:sp modelId="{E23BD42F-1842-4C73-A5DE-B770B94E7A14}">
      <dsp:nvSpPr>
        <dsp:cNvPr id="0" name=""/>
        <dsp:cNvSpPr/>
      </dsp:nvSpPr>
      <dsp:spPr>
        <a:xfrm rot="18289469">
          <a:off x="1331828" y="2247570"/>
          <a:ext cx="1093425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093425" y="129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51205" y="2233198"/>
        <a:ext cx="54671" cy="54671"/>
      </dsp:txXfrm>
    </dsp:sp>
    <dsp:sp modelId="{CA6B23D1-58AD-431A-B9D7-1245B9999326}">
      <dsp:nvSpPr>
        <dsp:cNvPr id="0" name=""/>
        <dsp:cNvSpPr/>
      </dsp:nvSpPr>
      <dsp:spPr>
        <a:xfrm>
          <a:off x="2190749" y="1421474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Muestreo sistemático</a:t>
          </a:r>
        </a:p>
      </dsp:txBody>
      <dsp:txXfrm>
        <a:off x="2213610" y="1444335"/>
        <a:ext cx="1515319" cy="734798"/>
      </dsp:txXfrm>
    </dsp:sp>
    <dsp:sp modelId="{A068674F-0553-4211-B83E-7DA6FB6D1E9D}">
      <dsp:nvSpPr>
        <dsp:cNvPr id="0" name=""/>
        <dsp:cNvSpPr/>
      </dsp:nvSpPr>
      <dsp:spPr>
        <a:xfrm>
          <a:off x="3751791" y="1798770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48389" y="1796124"/>
        <a:ext cx="31220" cy="31220"/>
      </dsp:txXfrm>
    </dsp:sp>
    <dsp:sp modelId="{F0641A0F-43D3-48C4-AC38-0D2EDBBFF057}">
      <dsp:nvSpPr>
        <dsp:cNvPr id="0" name=""/>
        <dsp:cNvSpPr/>
      </dsp:nvSpPr>
      <dsp:spPr>
        <a:xfrm>
          <a:off x="4376208" y="1421474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Se enlistas los individuos y se elige uno cada s pasos</a:t>
          </a:r>
          <a:b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MX" sz="1200" b="0" i="1" kern="12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</a:rPr>
                  <m:t>𝑚</m:t>
                </m:r>
                <m:r>
                  <a:rPr lang="es-MX" sz="1200" b="0" i="1" kern="120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}"/>
                    <m:ctrlPr>
                      <a:rPr lang="es-MX" sz="1200" b="0" i="1" kern="12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MX" sz="1200" b="0" i="1" kern="12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s-MX" sz="1200" b="0" i="1" kern="120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MX" sz="1200" b="0" i="1" kern="12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e>
                </m:d>
              </m:oMath>
            </m:oMathPara>
          </a14:m>
          <a:endParaRPr lang="es-MX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399069" y="1444335"/>
        <a:ext cx="1515319" cy="734798"/>
      </dsp:txXfrm>
    </dsp:sp>
    <dsp:sp modelId="{833BBC74-1A36-428E-A8B0-5E6DAF026F6C}">
      <dsp:nvSpPr>
        <dsp:cNvPr id="0" name=""/>
        <dsp:cNvSpPr/>
      </dsp:nvSpPr>
      <dsp:spPr>
        <a:xfrm>
          <a:off x="5937250" y="1798770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233848" y="1796124"/>
        <a:ext cx="31220" cy="31220"/>
      </dsp:txXfrm>
    </dsp:sp>
    <dsp:sp modelId="{16F0C14D-8D8A-41E5-9884-7A66FA6A0707}">
      <dsp:nvSpPr>
        <dsp:cNvPr id="0" name=""/>
        <dsp:cNvSpPr/>
      </dsp:nvSpPr>
      <dsp:spPr>
        <a:xfrm>
          <a:off x="6561666" y="1421474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Se elige un número entre 1 y </a:t>
          </a:r>
          <a14:m xmlns:a14="http://schemas.microsoft.com/office/drawing/2010/main">
            <m:oMath xmlns:m="http://schemas.openxmlformats.org/officeDocument/2006/math">
              <m:r>
                <a:rPr lang="es-MX" sz="1200" b="0" i="1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m:t>𝑠</m:t>
              </m:r>
              <m:r>
                <a:rPr lang="es-MX" sz="1200" b="0" i="1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m:t>=</m:t>
              </m:r>
              <m:r>
                <a:rPr lang="es-MX" sz="1200" b="0" i="1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m:t>𝑁</m:t>
              </m:r>
              <m:r>
                <a:rPr lang="es-MX" sz="1200" b="0" i="1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m:t>/</m:t>
              </m:r>
              <m:r>
                <a:rPr lang="es-MX" sz="1200" b="0" i="1" kern="120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</a:rPr>
                <m:t>𝑛</m:t>
              </m:r>
            </m:oMath>
          </a14:m>
          <a:endParaRPr lang="es-MX" sz="12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584527" y="1444335"/>
        <a:ext cx="1515319" cy="734798"/>
      </dsp:txXfrm>
    </dsp:sp>
    <dsp:sp modelId="{984E8A56-4098-4277-A924-8D45F4D3F5A3}">
      <dsp:nvSpPr>
        <dsp:cNvPr id="0" name=""/>
        <dsp:cNvSpPr/>
      </dsp:nvSpPr>
      <dsp:spPr>
        <a:xfrm>
          <a:off x="1566333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62931" y="2693723"/>
        <a:ext cx="31220" cy="31220"/>
      </dsp:txXfrm>
    </dsp:sp>
    <dsp:sp modelId="{27ED8D22-5B88-4DD5-B363-490795BC651D}">
      <dsp:nvSpPr>
        <dsp:cNvPr id="0" name=""/>
        <dsp:cNvSpPr/>
      </dsp:nvSpPr>
      <dsp:spPr>
        <a:xfrm>
          <a:off x="2190749" y="2319073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Muestreo estratificado</a:t>
          </a:r>
        </a:p>
      </dsp:txBody>
      <dsp:txXfrm>
        <a:off x="2213610" y="2341934"/>
        <a:ext cx="1515319" cy="734798"/>
      </dsp:txXfrm>
    </dsp:sp>
    <dsp:sp modelId="{551FF383-6AA7-4349-9901-D61269E47EAF}">
      <dsp:nvSpPr>
        <dsp:cNvPr id="0" name=""/>
        <dsp:cNvSpPr/>
      </dsp:nvSpPr>
      <dsp:spPr>
        <a:xfrm>
          <a:off x="3751791" y="2696369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48389" y="2693723"/>
        <a:ext cx="31220" cy="31220"/>
      </dsp:txXfrm>
    </dsp:sp>
    <dsp:sp modelId="{A668AD6B-990B-48FE-A037-92FF9025872D}">
      <dsp:nvSpPr>
        <dsp:cNvPr id="0" name=""/>
        <dsp:cNvSpPr/>
      </dsp:nvSpPr>
      <dsp:spPr>
        <a:xfrm>
          <a:off x="4376208" y="2319073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La población se divide en subgrupos o estratos (H)</a:t>
          </a:r>
        </a:p>
      </dsp:txBody>
      <dsp:txXfrm>
        <a:off x="4399069" y="2341934"/>
        <a:ext cx="1515319" cy="734798"/>
      </dsp:txXfrm>
    </dsp:sp>
    <dsp:sp modelId="{9561C4C3-68E7-4BD1-91E3-314959630C88}">
      <dsp:nvSpPr>
        <dsp:cNvPr id="0" name=""/>
        <dsp:cNvSpPr/>
      </dsp:nvSpPr>
      <dsp:spPr>
        <a:xfrm rot="3310531">
          <a:off x="1331828" y="3145169"/>
          <a:ext cx="1093425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093425" y="129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51205" y="3130797"/>
        <a:ext cx="54671" cy="54671"/>
      </dsp:txXfrm>
    </dsp:sp>
    <dsp:sp modelId="{422FDAEF-0231-4CD7-9311-18D3EB260416}">
      <dsp:nvSpPr>
        <dsp:cNvPr id="0" name=""/>
        <dsp:cNvSpPr/>
      </dsp:nvSpPr>
      <dsp:spPr>
        <a:xfrm>
          <a:off x="2190749" y="3216672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Muestreo de grupo</a:t>
          </a:r>
        </a:p>
      </dsp:txBody>
      <dsp:txXfrm>
        <a:off x="2213610" y="3239533"/>
        <a:ext cx="1515319" cy="734798"/>
      </dsp:txXfrm>
    </dsp:sp>
    <dsp:sp modelId="{84A02B5A-BFA8-49B9-8CD7-90D5ED78F829}">
      <dsp:nvSpPr>
        <dsp:cNvPr id="0" name=""/>
        <dsp:cNvSpPr/>
      </dsp:nvSpPr>
      <dsp:spPr>
        <a:xfrm>
          <a:off x="3751791" y="3593968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48389" y="3591322"/>
        <a:ext cx="31220" cy="31220"/>
      </dsp:txXfrm>
    </dsp:sp>
    <dsp:sp modelId="{06C7F853-09CC-4C81-BC27-06F591D31BFE}">
      <dsp:nvSpPr>
        <dsp:cNvPr id="0" name=""/>
        <dsp:cNvSpPr/>
      </dsp:nvSpPr>
      <dsp:spPr>
        <a:xfrm>
          <a:off x="4376208" y="3216672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Selección de unidades de cada grupo</a:t>
          </a:r>
        </a:p>
      </dsp:txBody>
      <dsp:txXfrm>
        <a:off x="4399069" y="3239533"/>
        <a:ext cx="1515319" cy="734798"/>
      </dsp:txXfrm>
    </dsp:sp>
    <dsp:sp modelId="{8B5E91FD-1BC0-4A2F-942E-D8828190CEA8}">
      <dsp:nvSpPr>
        <dsp:cNvPr id="0" name=""/>
        <dsp:cNvSpPr/>
      </dsp:nvSpPr>
      <dsp:spPr>
        <a:xfrm rot="4249260">
          <a:off x="928195" y="3593968"/>
          <a:ext cx="190069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900692" y="12963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7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31024" y="3559415"/>
        <a:ext cx="95034" cy="95034"/>
      </dsp:txXfrm>
    </dsp:sp>
    <dsp:sp modelId="{F7391A37-C265-4BA1-97F5-BB259C4F7FB8}">
      <dsp:nvSpPr>
        <dsp:cNvPr id="0" name=""/>
        <dsp:cNvSpPr/>
      </dsp:nvSpPr>
      <dsp:spPr>
        <a:xfrm>
          <a:off x="2190749" y="4114271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Muestreo no probabilístico</a:t>
          </a:r>
        </a:p>
      </dsp:txBody>
      <dsp:txXfrm>
        <a:off x="2213610" y="4137132"/>
        <a:ext cx="1515319" cy="734798"/>
      </dsp:txXfrm>
    </dsp:sp>
    <dsp:sp modelId="{302AED8F-3F76-430F-B9C1-ABECA12FDC6B}">
      <dsp:nvSpPr>
        <dsp:cNvPr id="0" name=""/>
        <dsp:cNvSpPr/>
      </dsp:nvSpPr>
      <dsp:spPr>
        <a:xfrm>
          <a:off x="3751791" y="4491567"/>
          <a:ext cx="6244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24416" y="12963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048389" y="4488921"/>
        <a:ext cx="31220" cy="31220"/>
      </dsp:txXfrm>
    </dsp:sp>
    <dsp:sp modelId="{34699B81-8366-47E9-ACD8-760FB5BA5F6A}">
      <dsp:nvSpPr>
        <dsp:cNvPr id="0" name=""/>
        <dsp:cNvSpPr/>
      </dsp:nvSpPr>
      <dsp:spPr>
        <a:xfrm>
          <a:off x="4376208" y="4114271"/>
          <a:ext cx="1561041" cy="780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solidFill>
                <a:schemeClr val="tx1">
                  <a:lumMod val="95000"/>
                  <a:lumOff val="5000"/>
                </a:schemeClr>
              </a:solidFill>
            </a:rPr>
            <a:t>Muestras e eventos incontrolados o conformadas por voluntarios</a:t>
          </a:r>
        </a:p>
      </dsp:txBody>
      <dsp:txXfrm>
        <a:off x="4399069" y="4137132"/>
        <a:ext cx="1515319" cy="734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0E5321-F6B9-428A-A33A-D5FE85CDBD50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7C07B2E-3EDF-4401-8CBA-B2DB6DD225C7}" type="datetime1">
              <a:rPr lang="es-ES" smtClean="0"/>
              <a:t>26/08/2025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/>
              <a:t>Haz clic para modificar los estilos de texto del patrón</a:t>
            </a:r>
            <a:endParaRPr lang="en-US"/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mx" dirty="0"/>
              <a:t>Haz clic para modificar el estilo de subtítulo del patrón</a:t>
            </a:r>
            <a:endParaRPr lang="en-U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CD4F9F-58BB-4FAC-96EB-E95ACB2A15BC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B7E9C2-0AFB-417A-9CF6-1A7323ED038F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9ADA78-3F8A-4899-9613-5152FA6453AA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8C4B03-3ED5-4621-8828-191E505A10C0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B33913-F697-4FC7-B6F9-38295C833667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58E539-5D0E-4F97-BD8A-E72B1124993A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DB2C08-FF56-4350-BE88-13D8B57B007C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B9FCB-134A-4286-B79C-96EAC797B985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98645-DF82-4502-96BD-DF2B17A1B611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218AAA6-F164-4965-9EFD-67676659A971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543E91-6B54-4AB0-BE29-22D8C693E143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mx" dirty="0"/>
              <a:t>Haz clic para modificar el estilo de título del patrón</a:t>
            </a:r>
            <a:endParaRPr lang="en-U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mx"/>
              <a:t>Haz clic para modificar los estilos de texto del patrón</a:t>
            </a:r>
          </a:p>
          <a:p>
            <a:pPr lvl="1" rtl="0"/>
            <a:r>
              <a:rPr lang="es-mx"/>
              <a:t>Segundo nivel</a:t>
            </a:r>
          </a:p>
          <a:p>
            <a:pPr lvl="2" rtl="0"/>
            <a:r>
              <a:rPr lang="es-mx"/>
              <a:t>Tercer nivel</a:t>
            </a:r>
          </a:p>
          <a:p>
            <a:pPr lvl="3" rtl="0"/>
            <a:r>
              <a:rPr lang="es-mx"/>
              <a:t>Cuarto nivel</a:t>
            </a:r>
          </a:p>
          <a:p>
            <a:pPr lvl="4" rtl="0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34542DC-8585-49E4-B0B4-A2EC7ACBA72E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s-MX" sz="8000" noProof="0" dirty="0" err="1"/>
              <a:t>Title</a:t>
            </a:r>
            <a:r>
              <a:rPr lang="es-MX" sz="8000" noProof="0" dirty="0"/>
              <a:t> </a:t>
            </a:r>
            <a:r>
              <a:rPr lang="es-MX" sz="8000" noProof="0" dirty="0" err="1"/>
              <a:t>Lorem</a:t>
            </a:r>
            <a:r>
              <a:rPr lang="es-MX" sz="8000" noProof="0" dirty="0"/>
              <a:t> </a:t>
            </a:r>
            <a:r>
              <a:rPr lang="es-MX" sz="8000" noProof="0" dirty="0" err="1"/>
              <a:t>Ipsum</a:t>
            </a:r>
            <a:endParaRPr lang="es-MX" sz="8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s-MX" sz="2400" noProof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Sit</a:t>
            </a:r>
            <a:r>
              <a:rPr lang="es-MX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Dolor </a:t>
            </a:r>
            <a:r>
              <a:rPr lang="es-MX" sz="2400" noProof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endParaRPr lang="es-MX" sz="2400" noProof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n 4" descr="Una imagen que contiene edificio, sentado, banco, lateral&#10;&#10;Descripción generada automá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34453-513D-7856-5C7F-9D6CD839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selección de una estrategia de muestreo depende de: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06FD-86FB-3CB6-6D01-178A2D9A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s-MX" sz="2000" dirty="0"/>
          </a:p>
          <a:p>
            <a:pPr lvl="1"/>
            <a:r>
              <a:rPr lang="es-MX" sz="2000" dirty="0"/>
              <a:t>1.- Objetivos del estudio</a:t>
            </a:r>
          </a:p>
          <a:p>
            <a:pPr lvl="1"/>
            <a:r>
              <a:rPr lang="es-MX" sz="2000" dirty="0"/>
              <a:t>2.- Recursos disponibles (tiempo, espacio, dinero, recursos humanos)</a:t>
            </a:r>
          </a:p>
          <a:p>
            <a:endParaRPr lang="es-MX" sz="2400" dirty="0"/>
          </a:p>
          <a:p>
            <a:r>
              <a:rPr lang="es-MX" sz="2800" b="1" dirty="0"/>
              <a:t>En la práctica se combinan dos o mas estrategias.</a:t>
            </a:r>
          </a:p>
          <a:p>
            <a:r>
              <a:rPr lang="es-MX" sz="2400" dirty="0"/>
              <a:t>En esta clase trabajaremos con la estrategia de..</a:t>
            </a:r>
          </a:p>
          <a:p>
            <a:r>
              <a:rPr lang="es-MX" sz="2400" u="sng" dirty="0">
                <a:solidFill>
                  <a:srgbClr val="C00000"/>
                </a:solidFill>
              </a:rPr>
              <a:t>Muestreo aleatorio simple.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DED82-D518-7B72-A28E-3FBC2670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ES" smtClean="0"/>
              <a:t>26/08/2025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4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4056F-CC67-D020-4F26-1E2FBBF0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A18D-9235-A015-1E2F-483E50DC1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desea realizar un análisis estadístico de las notas del examen final de Bioestadística de sus alumnos. Por ello, coloca todas las notas obtenidas en Excel y usa las funciones y herramientas estadísticas. La información obtenida,</a:t>
            </a:r>
            <a:r>
              <a:rPr lang="es-MX" b="1" dirty="0"/>
              <a:t> ¿pertenece a la muestra o a la población?</a:t>
            </a:r>
          </a:p>
          <a:p>
            <a:endParaRPr lang="es-MX" dirty="0"/>
          </a:p>
          <a:p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desea realizar un estudio para determinar el porcentaje de eficacia de una nueva dieta para el aumento de masa muscular en mujeres mexicanas, </a:t>
            </a:r>
            <a:r>
              <a:rPr lang="es-MX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¿cuál sería la población?</a:t>
            </a:r>
          </a:p>
          <a:p>
            <a:r>
              <a:rPr lang="es-MX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un ejemplo de muestra para este estudio.</a:t>
            </a:r>
            <a:endParaRPr lang="es-MX" dirty="0"/>
          </a:p>
          <a:p>
            <a:endParaRPr lang="es-MX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EA901-8602-15C9-798D-DB6B3180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ES" smtClean="0"/>
              <a:t>26/08/2025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7EF5-650F-DBA9-1A6D-C214E3FC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0A5EE-3B9F-6CC4-D421-0771ECC0D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0" y="2844800"/>
            <a:ext cx="10058399" cy="3430694"/>
          </a:xfrm>
        </p:spPr>
        <p:txBody>
          <a:bodyPr>
            <a:noAutofit/>
          </a:bodyPr>
          <a:lstStyle/>
          <a:p>
            <a:r>
              <a:rPr lang="es-MX" sz="1800" b="1" dirty="0"/>
              <a:t>Variable cuantitativa: </a:t>
            </a:r>
            <a:r>
              <a:rPr lang="es-MX" sz="1800" dirty="0"/>
              <a:t>Aquella que puede medirse numéricamente. Las mediciones hechas sobre variables cuantitativas  conllevan información con respecto a una cantidad y una magnitud (orden). Permiten realizar operaciones y obtener estadísticas.</a:t>
            </a:r>
          </a:p>
          <a:p>
            <a:pPr lvl="1"/>
            <a:r>
              <a:rPr lang="es-MX" sz="1600" b="1" dirty="0"/>
              <a:t>Variable aleatoria: </a:t>
            </a:r>
            <a:r>
              <a:rPr lang="es-MX" sz="1600" dirty="0"/>
              <a:t>Cuando los valores se originan como resultado de factores aleatorios que no pueden predecirse con exactitud y antelación. Por ejemplo la estatura, puedo pedirlo pero no puedo predecir la estatura que tendrá un bebe en su etapa adulta.</a:t>
            </a:r>
          </a:p>
          <a:p>
            <a:endParaRPr lang="es-MX" sz="1800" dirty="0"/>
          </a:p>
          <a:p>
            <a:r>
              <a:rPr lang="es-MX" sz="1800" b="1" dirty="0"/>
              <a:t>Variable cualitativa: </a:t>
            </a:r>
            <a:r>
              <a:rPr lang="es-MX" sz="1800" dirty="0"/>
              <a:t>Característica que no puede ser medida y que solo puede ser clasificada. Las mediciones hechas sobre este tipo de variables contiene información respecto a los atributos. Permite obtener frecuencia.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A870C-6D11-3A7E-E6C2-2871EC05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58E539-5D0E-4F97-BD8A-E72B1124993A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56DE6-ABAF-1F55-C757-86C55BDE2835}"/>
              </a:ext>
            </a:extLst>
          </p:cNvPr>
          <p:cNvSpPr txBox="1">
            <a:spLocks/>
          </p:cNvSpPr>
          <p:nvPr/>
        </p:nvSpPr>
        <p:spPr>
          <a:xfrm>
            <a:off x="1036320" y="1946063"/>
            <a:ext cx="10058400" cy="9876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Una característica se clasifica como una variable. La característica podría no ser la misma cuando se observa en diferentes sujetos.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3313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6CA4D-C203-A6EF-0987-0817DF9A6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FF44-40D0-7D1D-DB1F-AF04A47B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FB94-2055-BA8B-D324-C1D55F0FDB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36321" y="2844800"/>
                <a:ext cx="4639736" cy="3430694"/>
              </a:xfrm>
            </p:spPr>
            <p:txBody>
              <a:bodyPr>
                <a:noAutofit/>
              </a:bodyPr>
              <a:lstStyle/>
              <a:p>
                <a:r>
                  <a:rPr lang="es-MX" sz="1600" b="1" dirty="0"/>
                  <a:t>Variable aleatoria discreta</a:t>
                </a:r>
              </a:p>
              <a:p>
                <a:pPr algn="just"/>
                <a:r>
                  <a:rPr lang="es-MX" sz="1600" dirty="0"/>
                  <a:t>Se caracteriza por separaciones o interrupciones en la escala de valores que puede tomar.</a:t>
                </a:r>
              </a:p>
              <a:p>
                <a:pPr algn="just"/>
                <a:r>
                  <a:rPr lang="es-MX" sz="1600" dirty="0"/>
                  <a:t>Las separaciones indican la ausencia de niveles entre los valores específicos que puede asumir la variable.	</a:t>
                </a:r>
              </a:p>
              <a:p>
                <a:r>
                  <a:rPr lang="es-MX" sz="1600" b="1" dirty="0"/>
                  <a:t>Por ejemplo: </a:t>
                </a:r>
              </a:p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𝑐𝑎𝑟𝑖𝑒𝑠</m:t>
                    </m:r>
                    <m:r>
                      <a:rPr lang="es-MX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0,1,</m:t>
                        </m:r>
                        <m:r>
                          <a:rPr lang="es-MX" sz="1600" i="1" smtClean="0">
                            <a:latin typeface="Cambria Math" panose="02040503050406030204" pitchFamily="18" charset="0"/>
                          </a:rPr>
                          <m:t>2,3,…,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</m:oMath>
                </a14:m>
                <a:endParaRPr lang="es-MX" sz="1600" dirty="0"/>
              </a:p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𝑝𝑒𝑟𝑑𝑖𝑑𝑎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𝑝𝑖𝑒𝑧𝑎𝑠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𝑑𝑒𝑛𝑡𝑎𝑙𝑒𝑠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={0,2,…,32</m:t>
                    </m:r>
                  </m:oMath>
                </a14:m>
                <a:r>
                  <a:rPr lang="es-MX" sz="1600" dirty="0"/>
                  <a:t>}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FB94-2055-BA8B-D324-C1D55F0FD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36321" y="2844800"/>
                <a:ext cx="4639736" cy="3430694"/>
              </a:xfrm>
              <a:blipFill>
                <a:blip r:embed="rId2"/>
                <a:stretch>
                  <a:fillRect l="-2628" t="-356" r="-2628" b="-8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B34742-DF03-FA12-EB77-593D0F923BE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15945" y="2844800"/>
                <a:ext cx="4639736" cy="3341795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s-MX" sz="1600" b="1" dirty="0"/>
                  <a:t>Variable aleatoria continua</a:t>
                </a:r>
              </a:p>
              <a:p>
                <a:pPr algn="just"/>
                <a:r>
                  <a:rPr lang="es-MX" sz="1600" dirty="0"/>
                  <a:t>Una variable continua no posee las separaciones o interrupciones típicas de una variable aleatoria discreta:</a:t>
                </a:r>
              </a:p>
              <a:p>
                <a:pPr algn="just"/>
                <a:r>
                  <a:rPr lang="es-MX" sz="1600" dirty="0"/>
                  <a:t>Puede tomar cualquier valor dentro de un intervalo.</a:t>
                </a:r>
              </a:p>
              <a:p>
                <a:pPr algn="just"/>
                <a:r>
                  <a:rPr lang="es-MX" sz="1600" b="1" dirty="0"/>
                  <a:t>Por ejemplo: </a:t>
                </a:r>
              </a:p>
              <a:p>
                <a:pPr algn="just"/>
                <a:r>
                  <a:rPr lang="es-MX" sz="1600" dirty="0"/>
                  <a:t>peso </a:t>
                </a:r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MX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0,300</m:t>
                        </m:r>
                      </m:e>
                    </m:d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s-MX" sz="1600" b="0" dirty="0"/>
              </a:p>
              <a:p>
                <a:pPr algn="just"/>
                <a:r>
                  <a:rPr lang="es-MX" sz="1600" dirty="0"/>
                  <a:t>estatura </a:t>
                </a:r>
                <a14:m>
                  <m:oMath xmlns:m="http://schemas.openxmlformats.org/officeDocument/2006/math">
                    <m:r>
                      <a:rPr lang="es-MX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s-MX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MX" sz="1600" dirty="0"/>
              </a:p>
              <a:p>
                <a:pPr algn="just"/>
                <a:endParaRPr lang="es-MX" sz="1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FB34742-DF03-FA12-EB77-593D0F923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15945" y="2844800"/>
                <a:ext cx="4639736" cy="3341795"/>
              </a:xfrm>
              <a:blipFill>
                <a:blip r:embed="rId3"/>
                <a:stretch>
                  <a:fillRect l="-788" t="-365" r="-262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7F49F-97B3-E8E2-FEB7-C63467A6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58E539-5D0E-4F97-BD8A-E72B1124993A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E6F369-B98C-6E85-6D96-587F96233A3E}"/>
              </a:ext>
            </a:extLst>
          </p:cNvPr>
          <p:cNvSpPr txBox="1">
            <a:spLocks/>
          </p:cNvSpPr>
          <p:nvPr/>
        </p:nvSpPr>
        <p:spPr>
          <a:xfrm>
            <a:off x="1036320" y="1946063"/>
            <a:ext cx="10058400" cy="9876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Una característica se clasifica como una variable. La característica podría no ser la misma cuando se observa en diferentes sujetos.</a:t>
            </a:r>
          </a:p>
        </p:txBody>
      </p:sp>
    </p:spTree>
    <p:extLst>
      <p:ext uri="{BB962C8B-B14F-4D97-AF65-F5344CB8AC3E}">
        <p14:creationId xmlns:p14="http://schemas.microsoft.com/office/powerpoint/2010/main" val="18328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36BF-9F9C-10A1-B612-94620473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MX" noProof="0" dirty="0"/>
              <a:t>Teoría del muestreo	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29448A-D4D0-993D-B24F-B64EB159E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7917" y="2120900"/>
            <a:ext cx="10697833" cy="3748193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s-MX" b="1" noProof="0" dirty="0"/>
              <a:t>Población (N): </a:t>
            </a:r>
            <a:r>
              <a:rPr lang="es-MX" noProof="0" dirty="0"/>
              <a:t>Conjunto de objetos que son de interés.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b="1" noProof="0" dirty="0"/>
              <a:t>Muestra (n): </a:t>
            </a:r>
            <a:r>
              <a:rPr lang="es-MX" noProof="0" dirty="0"/>
              <a:t>Parte de la población que se selecciona para hacer estimaciones o predicciones acerca de la población.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b="1" noProof="0" dirty="0"/>
              <a:t>Partición (k): </a:t>
            </a:r>
            <a:r>
              <a:rPr lang="es-MX" noProof="0" dirty="0"/>
              <a:t>División de la muestra o de los datos disponibles en </a:t>
            </a:r>
            <a:r>
              <a:rPr lang="es-MX" b="1" noProof="0" dirty="0"/>
              <a:t>k </a:t>
            </a:r>
            <a:r>
              <a:rPr lang="es-MX" noProof="0" dirty="0"/>
              <a:t>subconjuntos disjuntos. En aprendizaje computacional pueden ser entrenamiento, validación o prueba.</a:t>
            </a:r>
            <a:endParaRPr lang="es-MX" b="1" noProof="0" dirty="0"/>
          </a:p>
          <a:p>
            <a:pPr algn="just">
              <a:lnSpc>
                <a:spcPct val="100000"/>
              </a:lnSpc>
            </a:pPr>
            <a:endParaRPr lang="es-MX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76C4-3C54-630D-7218-C9D8C249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18C4B03-3ED5-4621-8828-191E505A10C0}" type="datetime1">
              <a:rPr lang="es-MX" noProof="0" smtClean="0"/>
              <a:pPr rtl="0">
                <a:spcAft>
                  <a:spcPts val="600"/>
                </a:spcAft>
              </a:pPr>
              <a:t>26/08/2025</a:t>
            </a:fld>
            <a:endParaRPr lang="es-MX" noProof="0" dirty="0"/>
          </a:p>
        </p:txBody>
      </p:sp>
      <p:pic>
        <p:nvPicPr>
          <p:cNvPr id="49" name="Content Placeholder 48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7B5843AF-B291-CBF1-DE1B-CEC890EE0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3892979"/>
            <a:ext cx="9267825" cy="2553859"/>
          </a:xfrm>
        </p:spPr>
      </p:pic>
    </p:spTree>
    <p:extLst>
      <p:ext uri="{BB962C8B-B14F-4D97-AF65-F5344CB8AC3E}">
        <p14:creationId xmlns:p14="http://schemas.microsoft.com/office/powerpoint/2010/main" val="155289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2E8F-84E9-3E81-6697-C2E85B10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 dirty="0"/>
              <a:t>Teoría del muestreo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E556-6715-6933-1953-5544DE18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MX" b="1" noProof="0" dirty="0"/>
              <a:t>Población objetivo: </a:t>
            </a:r>
            <a:r>
              <a:rPr lang="es-MX" noProof="0" dirty="0"/>
              <a:t>Grupo de objetos deseable a describir. Un conjunto de..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b="1" noProof="0" dirty="0"/>
              <a:t>Unidades de estudio: </a:t>
            </a:r>
            <a:r>
              <a:rPr lang="es-MX" noProof="0" dirty="0"/>
              <a:t>Elementos individuales de la población de interés (un objeto, un individuo, una familia, una familia, una ciudad, un país)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b="1" noProof="0" dirty="0"/>
              <a:t>Población de estudio: </a:t>
            </a:r>
            <a:r>
              <a:rPr lang="es-MX" noProof="0" dirty="0"/>
              <a:t>Grupo que en realidad podemos estudiar para describir.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b="1" noProof="0" dirty="0"/>
              <a:t>Sesgo: </a:t>
            </a:r>
            <a:r>
              <a:rPr lang="es-MX" noProof="0" dirty="0"/>
              <a:t>Distorsión de un análisis estadístico: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noProof="0" dirty="0"/>
              <a:t>Sesgo de selección: individuos de la población objetiva no incluidos.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noProof="0" dirty="0"/>
              <a:t>No respuesta: individuos imposibles de encontrar, individuos que no proporcionan la información requerida.</a:t>
            </a:r>
          </a:p>
          <a:p>
            <a:r>
              <a:rPr lang="es-MX" noProof="0" dirty="0"/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DA2B-B42B-A932-70E3-C9601B3D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MX" noProof="0" smtClean="0"/>
              <a:t>26/08/2025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54366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A3D7-CC1B-8B3F-B1E9-DA508EB8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 dirty="0"/>
              <a:t>Ejemplo: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2240-2DE4-4991-FD7E-166B1773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noProof="0" dirty="0"/>
              <a:t>Se quiere determinar la cantidad promedio de consumo semanal de alcohol de individuos de entre 15 a 17 años de edad que viven en Jalisco.</a:t>
            </a:r>
          </a:p>
          <a:p>
            <a:endParaRPr lang="es-MX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6FE1D-8FC9-7DCD-814E-DDA6BDE1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MX" noProof="0" smtClean="0"/>
              <a:t>26/08/2025</a:t>
            </a:fld>
            <a:endParaRPr lang="es-MX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8B3D32-AF08-649A-FE08-78324BE8C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5384"/>
              </p:ext>
            </p:extLst>
          </p:nvPr>
        </p:nvGraphicFramePr>
        <p:xfrm>
          <a:off x="1190445" y="3212253"/>
          <a:ext cx="10058400" cy="272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348254054"/>
                    </a:ext>
                  </a:extLst>
                </a:gridCol>
                <a:gridCol w="7802898">
                  <a:extLst>
                    <a:ext uri="{9D8B030D-6E8A-4147-A177-3AD203B41FA5}">
                      <a16:colId xmlns:a16="http://schemas.microsoft.com/office/drawing/2014/main" val="1225660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Unidades de estudio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Individuos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9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Población objetivo (Universo)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TODOS los adolescentes de 15 a 17 años que viven en Jalisco.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16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Población de estudio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Todos los adolescentes de 15 a 17 años en algún plantel educativo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45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Marco de muestreo (criterio de inclusión)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noProof="0" dirty="0"/>
                        <a:t>Adolescentes de 15 a 17 años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noProof="0" dirty="0"/>
                        <a:t>Sexo masculino y femenino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1600" noProof="0" dirty="0"/>
                        <a:t>Lugar de residencia: Jalisco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4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Sesgo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noProof="0" dirty="0"/>
                        <a:t>Sesgo de selección: No incluye a los adolescentes que no asisten a un plan educativo.</a:t>
                      </a:r>
                      <a:br>
                        <a:rPr lang="es-MX" sz="1600" noProof="0" dirty="0"/>
                      </a:br>
                      <a:r>
                        <a:rPr lang="es-MX" sz="1600" noProof="0" dirty="0"/>
                        <a:t>No respuesta: Individuos que no desean participar o no se encontraban en clases.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46652"/>
                  </a:ext>
                </a:extLst>
              </a:tr>
            </a:tbl>
          </a:graphicData>
        </a:graphic>
      </p:graphicFrame>
      <p:pic>
        <p:nvPicPr>
          <p:cNvPr id="6" name="Picture 4" descr="Imagen generada">
            <a:extLst>
              <a:ext uri="{FF2B5EF4-FFF2-40B4-BE49-F238E27FC236}">
                <a16:creationId xmlns:a16="http://schemas.microsoft.com/office/drawing/2014/main" id="{0F84A4C0-1D1F-2183-B571-665D9431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9961" r="96875">
                        <a14:foregroundMark x1="19336" y1="49316" x2="19792" y2="56738"/>
                        <a14:foregroundMark x1="19792" y1="56738" x2="26823" y2="66113"/>
                        <a14:foregroundMark x1="26823" y1="66113" x2="40299" y2="68066"/>
                        <a14:foregroundMark x1="40299" y1="68066" x2="54492" y2="67676"/>
                        <a14:foregroundMark x1="54492" y1="67676" x2="87630" y2="54883"/>
                        <a14:foregroundMark x1="87630" y1="54883" x2="91732" y2="47559"/>
                        <a14:foregroundMark x1="91732" y1="47559" x2="86328" y2="39063"/>
                        <a14:foregroundMark x1="86328" y1="39063" x2="90820" y2="29004"/>
                        <a14:foregroundMark x1="90820" y1="29004" x2="87565" y2="23145"/>
                        <a14:foregroundMark x1="87565" y1="23145" x2="92188" y2="20996"/>
                        <a14:foregroundMark x1="92188" y1="20996" x2="92708" y2="43555"/>
                        <a14:foregroundMark x1="92708" y1="43555" x2="89714" y2="53320"/>
                        <a14:foregroundMark x1="89714" y1="53320" x2="80534" y2="59473"/>
                        <a14:foregroundMark x1="80534" y1="59473" x2="63802" y2="60547"/>
                        <a14:foregroundMark x1="63802" y1="60547" x2="52148" y2="54688"/>
                        <a14:foregroundMark x1="52148" y1="54688" x2="39714" y2="54395"/>
                        <a14:foregroundMark x1="39714" y1="54395" x2="34896" y2="56836"/>
                        <a14:foregroundMark x1="34896" y1="56836" x2="34896" y2="56836"/>
                        <a14:foregroundMark x1="96875" y1="49023" x2="84701" y2="36328"/>
                        <a14:foregroundMark x1="84701" y1="36328" x2="84505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767" y="2108201"/>
            <a:ext cx="4689915" cy="312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loud 27">
            <a:extLst>
              <a:ext uri="{FF2B5EF4-FFF2-40B4-BE49-F238E27FC236}">
                <a16:creationId xmlns:a16="http://schemas.microsoft.com/office/drawing/2014/main" id="{BD2F9DBE-6961-A4F5-06A1-0E98DEEF19AA}"/>
              </a:ext>
            </a:extLst>
          </p:cNvPr>
          <p:cNvSpPr/>
          <p:nvPr/>
        </p:nvSpPr>
        <p:spPr>
          <a:xfrm>
            <a:off x="10180511" y="7039185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C1D3ED31-061B-0A73-D9F4-16BBAFEA6474}"/>
              </a:ext>
            </a:extLst>
          </p:cNvPr>
          <p:cNvSpPr/>
          <p:nvPr/>
        </p:nvSpPr>
        <p:spPr>
          <a:xfrm>
            <a:off x="-2590609" y="6446838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60EFA48-4FED-B7CB-BFFA-EC25A61B05D0}"/>
              </a:ext>
            </a:extLst>
          </p:cNvPr>
          <p:cNvSpPr/>
          <p:nvPr/>
        </p:nvSpPr>
        <p:spPr>
          <a:xfrm>
            <a:off x="7589711" y="7410026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4AC1971-A347-7875-B228-7B2868A454D5}"/>
              </a:ext>
            </a:extLst>
          </p:cNvPr>
          <p:cNvSpPr/>
          <p:nvPr/>
        </p:nvSpPr>
        <p:spPr>
          <a:xfrm>
            <a:off x="362884" y="7410886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571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E651-7786-F2F7-C94F-5D8E95E3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ADA8-BFDE-1404-F72B-95FBB5AA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 dirty="0"/>
              <a:t>Sesgo del sobreviviente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6837-B376-8B45-2B86-C08A7B5D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noProof="0" dirty="0"/>
              <a:t>Cuando el muestreo se concentra en una parte de la población que ya superaron un proceso de selección, pasando por alto a las que no lo hicieron.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9768-7F94-C7F7-5E28-1E04EEAEE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MX" noProof="0" smtClean="0"/>
              <a:t>26/08/2025</a:t>
            </a:fld>
            <a:endParaRPr lang="es-MX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EA2716-B7F0-C707-0A9F-D16A833AF829}"/>
              </a:ext>
            </a:extLst>
          </p:cNvPr>
          <p:cNvGrpSpPr/>
          <p:nvPr/>
        </p:nvGrpSpPr>
        <p:grpSpPr>
          <a:xfrm>
            <a:off x="11420218" y="7245290"/>
            <a:ext cx="2853906" cy="2853906"/>
            <a:chOff x="6126480" y="2907103"/>
            <a:chExt cx="2853906" cy="2853906"/>
          </a:xfrm>
        </p:grpSpPr>
        <p:pic>
          <p:nvPicPr>
            <p:cNvPr id="5" name="Picture 2" descr="Imagen generada">
              <a:extLst>
                <a:ext uri="{FF2B5EF4-FFF2-40B4-BE49-F238E27FC236}">
                  <a16:creationId xmlns:a16="http://schemas.microsoft.com/office/drawing/2014/main" id="{4266EF25-40C6-7C7C-9649-5D05B8D3D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715" b="91016" l="8887" r="91016">
                          <a14:foregroundMark x1="8984" y1="35742" x2="8984" y2="35742"/>
                          <a14:foregroundMark x1="91016" y1="34668" x2="91016" y2="34668"/>
                          <a14:foregroundMark x1="49707" y1="7715" x2="49707" y2="7715"/>
                          <a14:foregroundMark x1="49707" y1="91016" x2="49707" y2="91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0" y="2907103"/>
              <a:ext cx="2853906" cy="28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56373E-B80A-7556-7850-51CBDCBE9021}"/>
                </a:ext>
              </a:extLst>
            </p:cNvPr>
            <p:cNvSpPr/>
            <p:nvPr/>
          </p:nvSpPr>
          <p:spPr>
            <a:xfrm>
              <a:off x="7241372" y="2907103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1D13AF-8957-89F6-0CA1-6C3765481C78}"/>
                </a:ext>
              </a:extLst>
            </p:cNvPr>
            <p:cNvSpPr/>
            <p:nvPr/>
          </p:nvSpPr>
          <p:spPr>
            <a:xfrm>
              <a:off x="7241371" y="5043676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063A6E-6736-75C1-1C86-3C8B37E0990A}"/>
                </a:ext>
              </a:extLst>
            </p:cNvPr>
            <p:cNvSpPr/>
            <p:nvPr/>
          </p:nvSpPr>
          <p:spPr>
            <a:xfrm>
              <a:off x="7814453" y="3377009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5FCA1A-0057-B45E-058C-5A1F926490C1}"/>
                </a:ext>
              </a:extLst>
            </p:cNvPr>
            <p:cNvSpPr/>
            <p:nvPr/>
          </p:nvSpPr>
          <p:spPr>
            <a:xfrm>
              <a:off x="6648521" y="3371786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CC3A4B-609F-62DA-A801-8BF651C72B18}"/>
              </a:ext>
            </a:extLst>
          </p:cNvPr>
          <p:cNvGrpSpPr/>
          <p:nvPr/>
        </p:nvGrpSpPr>
        <p:grpSpPr>
          <a:xfrm>
            <a:off x="4669047" y="6934139"/>
            <a:ext cx="2853906" cy="2853906"/>
            <a:chOff x="2856781" y="2907103"/>
            <a:chExt cx="2853906" cy="2853906"/>
          </a:xfrm>
        </p:grpSpPr>
        <p:pic>
          <p:nvPicPr>
            <p:cNvPr id="1026" name="Picture 2" descr="Imagen generada">
              <a:extLst>
                <a:ext uri="{FF2B5EF4-FFF2-40B4-BE49-F238E27FC236}">
                  <a16:creationId xmlns:a16="http://schemas.microsoft.com/office/drawing/2014/main" id="{F8328E9F-737D-ABAF-273B-CF2B77AD6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43" b="94141" l="7520" r="92188">
                          <a14:foregroundMark x1="16992" y1="36133" x2="7617" y2="35645"/>
                          <a14:foregroundMark x1="80664" y1="37402" x2="92188" y2="37012"/>
                          <a14:foregroundMark x1="40625" y1="89844" x2="54004" y2="90039"/>
                          <a14:foregroundMark x1="49609" y1="94238" x2="48828" y2="83496"/>
                          <a14:foregroundMark x1="50586" y1="6543" x2="51074" y2="182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781" y="2907103"/>
              <a:ext cx="2853906" cy="28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ADE9D2-8545-1B36-8108-3CA10BE433F3}"/>
                </a:ext>
              </a:extLst>
            </p:cNvPr>
            <p:cNvSpPr/>
            <p:nvPr/>
          </p:nvSpPr>
          <p:spPr>
            <a:xfrm>
              <a:off x="4647770" y="386952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DAA716-A8D3-6FA5-777C-B3FE278E024D}"/>
                </a:ext>
              </a:extLst>
            </p:cNvPr>
            <p:cNvSpPr/>
            <p:nvPr/>
          </p:nvSpPr>
          <p:spPr>
            <a:xfrm>
              <a:off x="4775559" y="402290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6E9FF8-C208-69AB-B791-E649C5031A08}"/>
                </a:ext>
              </a:extLst>
            </p:cNvPr>
            <p:cNvSpPr/>
            <p:nvPr/>
          </p:nvSpPr>
          <p:spPr>
            <a:xfrm>
              <a:off x="5035984" y="4005564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62C52D-4FD6-5525-49E2-1645B159495F}"/>
                </a:ext>
              </a:extLst>
            </p:cNvPr>
            <p:cNvSpPr/>
            <p:nvPr/>
          </p:nvSpPr>
          <p:spPr>
            <a:xfrm>
              <a:off x="5186917" y="390894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BC007F-9F32-68CC-6FE4-4C3EAA71E987}"/>
                </a:ext>
              </a:extLst>
            </p:cNvPr>
            <p:cNvSpPr/>
            <p:nvPr/>
          </p:nvSpPr>
          <p:spPr>
            <a:xfrm>
              <a:off x="4623159" y="405890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E67153-952D-B3BE-0441-CFBB41DD9BA7}"/>
                </a:ext>
              </a:extLst>
            </p:cNvPr>
            <p:cNvSpPr/>
            <p:nvPr/>
          </p:nvSpPr>
          <p:spPr>
            <a:xfrm>
              <a:off x="4925143" y="40715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CA17DC-7567-93D1-C788-DE71751D1F41}"/>
                </a:ext>
              </a:extLst>
            </p:cNvPr>
            <p:cNvSpPr/>
            <p:nvPr/>
          </p:nvSpPr>
          <p:spPr>
            <a:xfrm>
              <a:off x="3488154" y="38387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974488-A1E1-DC59-017E-D6666EB5D04B}"/>
                </a:ext>
              </a:extLst>
            </p:cNvPr>
            <p:cNvSpPr/>
            <p:nvPr/>
          </p:nvSpPr>
          <p:spPr>
            <a:xfrm>
              <a:off x="3239779" y="3985520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71D7C0-FD2C-2045-530B-6F2A7BC849DA}"/>
                </a:ext>
              </a:extLst>
            </p:cNvPr>
            <p:cNvSpPr/>
            <p:nvPr/>
          </p:nvSpPr>
          <p:spPr>
            <a:xfrm>
              <a:off x="3549072" y="4050830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0FD45F-96F8-99E1-6158-0BA7F02BE4CE}"/>
                </a:ext>
              </a:extLst>
            </p:cNvPr>
            <p:cNvSpPr/>
            <p:nvPr/>
          </p:nvSpPr>
          <p:spPr>
            <a:xfrm>
              <a:off x="3926663" y="389460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EAB505-9D38-DA0B-0EEA-41C1503317DC}"/>
                </a:ext>
              </a:extLst>
            </p:cNvPr>
            <p:cNvSpPr/>
            <p:nvPr/>
          </p:nvSpPr>
          <p:spPr>
            <a:xfrm>
              <a:off x="3792954" y="41435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D81BD0-6864-80AB-2ABE-8E61D0760945}"/>
                </a:ext>
              </a:extLst>
            </p:cNvPr>
            <p:cNvSpPr/>
            <p:nvPr/>
          </p:nvSpPr>
          <p:spPr>
            <a:xfrm>
              <a:off x="4396506" y="426205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C7F714-AF9B-2FB4-A646-051AB028A93F}"/>
                </a:ext>
              </a:extLst>
            </p:cNvPr>
            <p:cNvSpPr/>
            <p:nvPr/>
          </p:nvSpPr>
          <p:spPr>
            <a:xfrm>
              <a:off x="4152610" y="427596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84EE98-4A29-4CBB-11FF-8995D8FA03F2}"/>
                </a:ext>
              </a:extLst>
            </p:cNvPr>
            <p:cNvSpPr/>
            <p:nvPr/>
          </p:nvSpPr>
          <p:spPr>
            <a:xfrm>
              <a:off x="4305010" y="442836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E20BBC-C1FA-5F5D-04CF-2BD063FB99E6}"/>
                </a:ext>
              </a:extLst>
            </p:cNvPr>
            <p:cNvSpPr/>
            <p:nvPr/>
          </p:nvSpPr>
          <p:spPr>
            <a:xfrm>
              <a:off x="4307828" y="459578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4B1EB3-60C9-9677-914E-F9124FC1A7F1}"/>
                </a:ext>
              </a:extLst>
            </p:cNvPr>
            <p:cNvSpPr/>
            <p:nvPr/>
          </p:nvSpPr>
          <p:spPr>
            <a:xfrm>
              <a:off x="4152610" y="4682803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18A17C-D594-38BD-67A8-37E588D81AAC}"/>
                </a:ext>
              </a:extLst>
            </p:cNvPr>
            <p:cNvSpPr/>
            <p:nvPr/>
          </p:nvSpPr>
          <p:spPr>
            <a:xfrm>
              <a:off x="4305010" y="4835203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665F08-B754-709F-4276-BB6FBBD06355}"/>
                </a:ext>
              </a:extLst>
            </p:cNvPr>
            <p:cNvSpPr/>
            <p:nvPr/>
          </p:nvSpPr>
          <p:spPr>
            <a:xfrm>
              <a:off x="4209344" y="497167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575684-0449-2FCF-D0A0-EAE3D166AD70}"/>
                </a:ext>
              </a:extLst>
            </p:cNvPr>
            <p:cNvSpPr/>
            <p:nvPr/>
          </p:nvSpPr>
          <p:spPr>
            <a:xfrm>
              <a:off x="4662259" y="5282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842247-E520-5AC2-B665-0A01DD46E7A6}"/>
                </a:ext>
              </a:extLst>
            </p:cNvPr>
            <p:cNvSpPr/>
            <p:nvPr/>
          </p:nvSpPr>
          <p:spPr>
            <a:xfrm>
              <a:off x="4458315" y="5246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7C5F93-0D36-A163-4DDB-A15E22C1C356}"/>
                </a:ext>
              </a:extLst>
            </p:cNvPr>
            <p:cNvSpPr/>
            <p:nvPr/>
          </p:nvSpPr>
          <p:spPr>
            <a:xfrm>
              <a:off x="4509798" y="535370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7907CC-54C1-5167-86DE-DB3A568BB49D}"/>
                </a:ext>
              </a:extLst>
            </p:cNvPr>
            <p:cNvSpPr/>
            <p:nvPr/>
          </p:nvSpPr>
          <p:spPr>
            <a:xfrm>
              <a:off x="4611770" y="539462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014776E-E300-B697-E547-6B3856D445A1}"/>
                </a:ext>
              </a:extLst>
            </p:cNvPr>
            <p:cNvSpPr/>
            <p:nvPr/>
          </p:nvSpPr>
          <p:spPr>
            <a:xfrm>
              <a:off x="3954679" y="521882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C82C6A-3638-448E-0D33-DAE30BB1C3C7}"/>
                </a:ext>
              </a:extLst>
            </p:cNvPr>
            <p:cNvSpPr/>
            <p:nvPr/>
          </p:nvSpPr>
          <p:spPr>
            <a:xfrm>
              <a:off x="3768822" y="5282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310CD4-AACE-5476-13D7-8A41E800FFFD}"/>
                </a:ext>
              </a:extLst>
            </p:cNvPr>
            <p:cNvSpPr/>
            <p:nvPr/>
          </p:nvSpPr>
          <p:spPr>
            <a:xfrm>
              <a:off x="3900766" y="533323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48" name="Picture 4" descr="Imagen generada">
            <a:extLst>
              <a:ext uri="{FF2B5EF4-FFF2-40B4-BE49-F238E27FC236}">
                <a16:creationId xmlns:a16="http://schemas.microsoft.com/office/drawing/2014/main" id="{63E4EDF9-BC78-01D7-266F-88C72EBA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961" r="96875">
                        <a14:foregroundMark x1="19336" y1="49316" x2="19792" y2="56738"/>
                        <a14:foregroundMark x1="19792" y1="56738" x2="26823" y2="66113"/>
                        <a14:foregroundMark x1="26823" y1="66113" x2="40299" y2="68066"/>
                        <a14:foregroundMark x1="40299" y1="68066" x2="54492" y2="67676"/>
                        <a14:foregroundMark x1="54492" y1="67676" x2="87630" y2="54883"/>
                        <a14:foregroundMark x1="87630" y1="54883" x2="91732" y2="47559"/>
                        <a14:foregroundMark x1="91732" y1="47559" x2="86328" y2="39063"/>
                        <a14:foregroundMark x1="86328" y1="39063" x2="90820" y2="29004"/>
                        <a14:foregroundMark x1="90820" y1="29004" x2="87565" y2="23145"/>
                        <a14:foregroundMark x1="87565" y1="23145" x2="92188" y2="20996"/>
                        <a14:foregroundMark x1="92188" y1="20996" x2="92708" y2="43555"/>
                        <a14:foregroundMark x1="92708" y1="43555" x2="89714" y2="53320"/>
                        <a14:foregroundMark x1="89714" y1="53320" x2="80534" y2="59473"/>
                        <a14:foregroundMark x1="80534" y1="59473" x2="63802" y2="60547"/>
                        <a14:foregroundMark x1="63802" y1="60547" x2="52148" y2="54688"/>
                        <a14:foregroundMark x1="52148" y1="54688" x2="39714" y2="54395"/>
                        <a14:foregroundMark x1="39714" y1="54395" x2="34896" y2="56836"/>
                        <a14:foregroundMark x1="34896" y1="56836" x2="34896" y2="56836"/>
                        <a14:foregroundMark x1="96875" y1="49023" x2="84701" y2="36328"/>
                        <a14:foregroundMark x1="84701" y1="36328" x2="84505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2633" y="2628182"/>
            <a:ext cx="4689915" cy="312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loud 29">
            <a:extLst>
              <a:ext uri="{FF2B5EF4-FFF2-40B4-BE49-F238E27FC236}">
                <a16:creationId xmlns:a16="http://schemas.microsoft.com/office/drawing/2014/main" id="{0C7944AE-9F41-FEFB-5C7C-32ECB51CA50F}"/>
              </a:ext>
            </a:extLst>
          </p:cNvPr>
          <p:cNvSpPr/>
          <p:nvPr/>
        </p:nvSpPr>
        <p:spPr>
          <a:xfrm>
            <a:off x="9418511" y="3043688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B5A59E0E-9674-593B-6816-C249B2494C90}"/>
              </a:ext>
            </a:extLst>
          </p:cNvPr>
          <p:cNvSpPr/>
          <p:nvPr/>
        </p:nvSpPr>
        <p:spPr>
          <a:xfrm>
            <a:off x="248782" y="3637753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C5271D40-BB91-0EED-FB71-0BD608716029}"/>
              </a:ext>
            </a:extLst>
          </p:cNvPr>
          <p:cNvSpPr/>
          <p:nvPr/>
        </p:nvSpPr>
        <p:spPr>
          <a:xfrm>
            <a:off x="9058021" y="5086642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F2E37C4A-F3D5-F7D6-61D2-1DD3F263C089}"/>
              </a:ext>
            </a:extLst>
          </p:cNvPr>
          <p:cNvSpPr/>
          <p:nvPr/>
        </p:nvSpPr>
        <p:spPr>
          <a:xfrm>
            <a:off x="2699013" y="5057338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122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3D5B-B495-9534-668B-AC601786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3535-65E2-31DC-44CB-3B26A652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noProof="0" dirty="0"/>
              <a:t>Sesgo del sobreviviente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27F24-59B7-BF82-16E3-FAA6F09F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noProof="0" dirty="0"/>
              <a:t>Cuando el muestreo se concentra en una parte de la población que ya superaron un proceso de selección, pasando por alto a las que no lo hicieron.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E0DBA-FF35-C8D9-5F0A-BBEB8D7D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8C4B03-3ED5-4621-8828-191E505A10C0}" type="datetime1">
              <a:rPr lang="es-MX" noProof="0" smtClean="0"/>
              <a:t>26/08/2025</a:t>
            </a:fld>
            <a:endParaRPr lang="es-MX" noProof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E50BB0-4AF9-201D-B6A1-0B731B711329}"/>
              </a:ext>
            </a:extLst>
          </p:cNvPr>
          <p:cNvGrpSpPr/>
          <p:nvPr/>
        </p:nvGrpSpPr>
        <p:grpSpPr>
          <a:xfrm>
            <a:off x="11420218" y="7245290"/>
            <a:ext cx="2853906" cy="2853906"/>
            <a:chOff x="6126480" y="2907103"/>
            <a:chExt cx="2853906" cy="2853906"/>
          </a:xfrm>
        </p:grpSpPr>
        <p:pic>
          <p:nvPicPr>
            <p:cNvPr id="5" name="Picture 2" descr="Imagen generada">
              <a:extLst>
                <a:ext uri="{FF2B5EF4-FFF2-40B4-BE49-F238E27FC236}">
                  <a16:creationId xmlns:a16="http://schemas.microsoft.com/office/drawing/2014/main" id="{E7675634-3F6F-5A92-9B04-E7EE3BEAB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715" b="91016" l="8887" r="91016">
                          <a14:foregroundMark x1="8984" y1="35742" x2="8984" y2="35742"/>
                          <a14:foregroundMark x1="91016" y1="34668" x2="91016" y2="34668"/>
                          <a14:foregroundMark x1="49707" y1="7715" x2="49707" y2="7715"/>
                          <a14:foregroundMark x1="49707" y1="91016" x2="49707" y2="910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480" y="2907103"/>
              <a:ext cx="2853906" cy="28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A5E65A-5B9F-97B6-4FBB-1F6B9C3FEDCF}"/>
                </a:ext>
              </a:extLst>
            </p:cNvPr>
            <p:cNvSpPr/>
            <p:nvPr/>
          </p:nvSpPr>
          <p:spPr>
            <a:xfrm>
              <a:off x="7241372" y="2907103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A03E81-8D9D-F6EA-C4AB-4288478CC2B4}"/>
                </a:ext>
              </a:extLst>
            </p:cNvPr>
            <p:cNvSpPr/>
            <p:nvPr/>
          </p:nvSpPr>
          <p:spPr>
            <a:xfrm>
              <a:off x="7241371" y="5043676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100534-C320-54AE-55E0-EA13D80392CD}"/>
                </a:ext>
              </a:extLst>
            </p:cNvPr>
            <p:cNvSpPr/>
            <p:nvPr/>
          </p:nvSpPr>
          <p:spPr>
            <a:xfrm>
              <a:off x="7814453" y="3377009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4426BB-0339-532A-CCE1-94007916CB97}"/>
                </a:ext>
              </a:extLst>
            </p:cNvPr>
            <p:cNvSpPr/>
            <p:nvPr/>
          </p:nvSpPr>
          <p:spPr>
            <a:xfrm>
              <a:off x="6648521" y="3371786"/>
              <a:ext cx="624121" cy="6511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pic>
        <p:nvPicPr>
          <p:cNvPr id="48" name="Picture 4" descr="Imagen generada">
            <a:extLst>
              <a:ext uri="{FF2B5EF4-FFF2-40B4-BE49-F238E27FC236}">
                <a16:creationId xmlns:a16="http://schemas.microsoft.com/office/drawing/2014/main" id="{7C291E25-7863-7CA2-9C5E-75E81A7F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961" r="96875">
                        <a14:foregroundMark x1="19336" y1="49316" x2="19792" y2="56738"/>
                        <a14:foregroundMark x1="19792" y1="56738" x2="26823" y2="66113"/>
                        <a14:foregroundMark x1="26823" y1="66113" x2="40299" y2="68066"/>
                        <a14:foregroundMark x1="40299" y1="68066" x2="54492" y2="67676"/>
                        <a14:foregroundMark x1="54492" y1="67676" x2="87630" y2="54883"/>
                        <a14:foregroundMark x1="87630" y1="54883" x2="91732" y2="47559"/>
                        <a14:foregroundMark x1="91732" y1="47559" x2="86328" y2="39063"/>
                        <a14:foregroundMark x1="86328" y1="39063" x2="90820" y2="29004"/>
                        <a14:foregroundMark x1="90820" y1="29004" x2="87565" y2="23145"/>
                        <a14:foregroundMark x1="87565" y1="23145" x2="92188" y2="20996"/>
                        <a14:foregroundMark x1="92188" y1="20996" x2="92708" y2="43555"/>
                        <a14:foregroundMark x1="92708" y1="43555" x2="89714" y2="53320"/>
                        <a14:foregroundMark x1="89714" y1="53320" x2="80534" y2="59473"/>
                        <a14:foregroundMark x1="80534" y1="59473" x2="63802" y2="60547"/>
                        <a14:foregroundMark x1="63802" y1="60547" x2="52148" y2="54688"/>
                        <a14:foregroundMark x1="52148" y1="54688" x2="39714" y2="54395"/>
                        <a14:foregroundMark x1="39714" y1="54395" x2="34896" y2="56836"/>
                        <a14:foregroundMark x1="34896" y1="56836" x2="34896" y2="56836"/>
                        <a14:foregroundMark x1="96875" y1="49023" x2="84701" y2="36328"/>
                        <a14:foregroundMark x1="84701" y1="36328" x2="84505" y2="3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2633" y="2628182"/>
            <a:ext cx="4689915" cy="312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loud 40">
            <a:extLst>
              <a:ext uri="{FF2B5EF4-FFF2-40B4-BE49-F238E27FC236}">
                <a16:creationId xmlns:a16="http://schemas.microsoft.com/office/drawing/2014/main" id="{3F59913F-3DFE-3AF2-373C-AF4226C4E2A3}"/>
              </a:ext>
            </a:extLst>
          </p:cNvPr>
          <p:cNvSpPr/>
          <p:nvPr/>
        </p:nvSpPr>
        <p:spPr>
          <a:xfrm>
            <a:off x="9247226" y="3048000"/>
            <a:ext cx="1676209" cy="910500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75AD7A9F-2020-A8CE-C110-E944F15A3974}"/>
              </a:ext>
            </a:extLst>
          </p:cNvPr>
          <p:cNvSpPr/>
          <p:nvPr/>
        </p:nvSpPr>
        <p:spPr>
          <a:xfrm>
            <a:off x="552613" y="3484390"/>
            <a:ext cx="2136667" cy="1107468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081D8F77-F2ED-4F2F-54ED-51369C9B932E}"/>
              </a:ext>
            </a:extLst>
          </p:cNvPr>
          <p:cNvSpPr/>
          <p:nvPr/>
        </p:nvSpPr>
        <p:spPr>
          <a:xfrm>
            <a:off x="9058021" y="5154688"/>
            <a:ext cx="2036699" cy="1039421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0B3E7B04-8DAB-D45C-30E5-F55E4621A030}"/>
              </a:ext>
            </a:extLst>
          </p:cNvPr>
          <p:cNvSpPr/>
          <p:nvPr/>
        </p:nvSpPr>
        <p:spPr>
          <a:xfrm>
            <a:off x="2831709" y="5057339"/>
            <a:ext cx="1737169" cy="911662"/>
          </a:xfrm>
          <a:prstGeom prst="cloud">
            <a:avLst/>
          </a:prstGeom>
          <a:solidFill>
            <a:srgbClr val="E0F7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66EF1C-CEA4-5FFA-BC71-130445849DC0}"/>
              </a:ext>
            </a:extLst>
          </p:cNvPr>
          <p:cNvGrpSpPr/>
          <p:nvPr/>
        </p:nvGrpSpPr>
        <p:grpSpPr>
          <a:xfrm>
            <a:off x="4483100" y="2768600"/>
            <a:ext cx="3179553" cy="3298345"/>
            <a:chOff x="2856781" y="2907103"/>
            <a:chExt cx="2853906" cy="2853906"/>
          </a:xfrm>
        </p:grpSpPr>
        <p:pic>
          <p:nvPicPr>
            <p:cNvPr id="1026" name="Picture 2" descr="Imagen generada">
              <a:extLst>
                <a:ext uri="{FF2B5EF4-FFF2-40B4-BE49-F238E27FC236}">
                  <a16:creationId xmlns:a16="http://schemas.microsoft.com/office/drawing/2014/main" id="{B5AFE454-CE7A-F6E8-A554-11DCF9EA5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43" b="94141" l="7520" r="92188">
                          <a14:foregroundMark x1="16992" y1="36133" x2="7617" y2="35645"/>
                          <a14:foregroundMark x1="80664" y1="37402" x2="92188" y2="37012"/>
                          <a14:foregroundMark x1="40625" y1="89844" x2="54004" y2="90039"/>
                          <a14:foregroundMark x1="49609" y1="94238" x2="48828" y2="83496"/>
                          <a14:foregroundMark x1="50586" y1="6543" x2="51074" y2="182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6781" y="2907103"/>
              <a:ext cx="2853906" cy="28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6F1E37-FB20-5350-0B96-2DFB2FA20747}"/>
                </a:ext>
              </a:extLst>
            </p:cNvPr>
            <p:cNvSpPr/>
            <p:nvPr/>
          </p:nvSpPr>
          <p:spPr>
            <a:xfrm>
              <a:off x="4647770" y="386952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D176F1-DAFC-B067-5F68-6132E3CBF4D0}"/>
                </a:ext>
              </a:extLst>
            </p:cNvPr>
            <p:cNvSpPr/>
            <p:nvPr/>
          </p:nvSpPr>
          <p:spPr>
            <a:xfrm>
              <a:off x="4775559" y="402290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655FDE-8D82-5FF3-8A09-8F052C3D93B0}"/>
                </a:ext>
              </a:extLst>
            </p:cNvPr>
            <p:cNvSpPr/>
            <p:nvPr/>
          </p:nvSpPr>
          <p:spPr>
            <a:xfrm>
              <a:off x="5035984" y="4005564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E29D6F-3E61-55FA-524D-D7AFAB57D22E}"/>
                </a:ext>
              </a:extLst>
            </p:cNvPr>
            <p:cNvSpPr/>
            <p:nvPr/>
          </p:nvSpPr>
          <p:spPr>
            <a:xfrm>
              <a:off x="5186917" y="390894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8D0756-FB5B-63A7-8CD4-5B01154B93E9}"/>
                </a:ext>
              </a:extLst>
            </p:cNvPr>
            <p:cNvSpPr/>
            <p:nvPr/>
          </p:nvSpPr>
          <p:spPr>
            <a:xfrm>
              <a:off x="4623159" y="405890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792D4A-09B1-F46E-9958-FFF3451D878F}"/>
                </a:ext>
              </a:extLst>
            </p:cNvPr>
            <p:cNvSpPr/>
            <p:nvPr/>
          </p:nvSpPr>
          <p:spPr>
            <a:xfrm>
              <a:off x="4925143" y="40715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2BD71E-C773-D809-4EC9-1B7A0D24DE22}"/>
                </a:ext>
              </a:extLst>
            </p:cNvPr>
            <p:cNvSpPr/>
            <p:nvPr/>
          </p:nvSpPr>
          <p:spPr>
            <a:xfrm>
              <a:off x="3488154" y="38387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B33EEE-3569-7C33-D250-47692EBF4390}"/>
                </a:ext>
              </a:extLst>
            </p:cNvPr>
            <p:cNvSpPr/>
            <p:nvPr/>
          </p:nvSpPr>
          <p:spPr>
            <a:xfrm>
              <a:off x="3239779" y="3985520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A4F444-3D01-3BA0-4450-C8B63549FC51}"/>
                </a:ext>
              </a:extLst>
            </p:cNvPr>
            <p:cNvSpPr/>
            <p:nvPr/>
          </p:nvSpPr>
          <p:spPr>
            <a:xfrm>
              <a:off x="3549072" y="4050830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EFD7DF-3334-BFF9-5608-E029C06D20F4}"/>
                </a:ext>
              </a:extLst>
            </p:cNvPr>
            <p:cNvSpPr/>
            <p:nvPr/>
          </p:nvSpPr>
          <p:spPr>
            <a:xfrm>
              <a:off x="3926663" y="389460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AE13D4-3B2F-9EEF-D8B8-87BB8D15BCD2}"/>
                </a:ext>
              </a:extLst>
            </p:cNvPr>
            <p:cNvSpPr/>
            <p:nvPr/>
          </p:nvSpPr>
          <p:spPr>
            <a:xfrm>
              <a:off x="3792954" y="414355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5C58F7-E399-AD57-5C9F-7B8B0D02D8DA}"/>
                </a:ext>
              </a:extLst>
            </p:cNvPr>
            <p:cNvSpPr/>
            <p:nvPr/>
          </p:nvSpPr>
          <p:spPr>
            <a:xfrm>
              <a:off x="4396506" y="426205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C66C79-6DEA-BB4C-254B-DFCED4E3DA09}"/>
                </a:ext>
              </a:extLst>
            </p:cNvPr>
            <p:cNvSpPr/>
            <p:nvPr/>
          </p:nvSpPr>
          <p:spPr>
            <a:xfrm>
              <a:off x="4152610" y="427596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C57B85-470A-A3D3-2EE3-FFDF92FF1416}"/>
                </a:ext>
              </a:extLst>
            </p:cNvPr>
            <p:cNvSpPr/>
            <p:nvPr/>
          </p:nvSpPr>
          <p:spPr>
            <a:xfrm>
              <a:off x="4305010" y="442836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A65288-5B48-EA78-397D-869F843C66A3}"/>
                </a:ext>
              </a:extLst>
            </p:cNvPr>
            <p:cNvSpPr/>
            <p:nvPr/>
          </p:nvSpPr>
          <p:spPr>
            <a:xfrm>
              <a:off x="4307828" y="4595782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4ADBE-B44F-E974-1931-640CF4BE59D1}"/>
                </a:ext>
              </a:extLst>
            </p:cNvPr>
            <p:cNvSpPr/>
            <p:nvPr/>
          </p:nvSpPr>
          <p:spPr>
            <a:xfrm>
              <a:off x="4152610" y="4682803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91FC57C-3D9B-6882-170F-670C379755D2}"/>
                </a:ext>
              </a:extLst>
            </p:cNvPr>
            <p:cNvSpPr/>
            <p:nvPr/>
          </p:nvSpPr>
          <p:spPr>
            <a:xfrm>
              <a:off x="4305010" y="4835203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5B0986-8CD6-1DFE-0B41-EE15E844575B}"/>
                </a:ext>
              </a:extLst>
            </p:cNvPr>
            <p:cNvSpPr/>
            <p:nvPr/>
          </p:nvSpPr>
          <p:spPr>
            <a:xfrm>
              <a:off x="4209344" y="4971676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614877-98BD-152C-ABCA-EFEBFB6EBFF5}"/>
                </a:ext>
              </a:extLst>
            </p:cNvPr>
            <p:cNvSpPr/>
            <p:nvPr/>
          </p:nvSpPr>
          <p:spPr>
            <a:xfrm>
              <a:off x="4662259" y="5282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EB02A41-AF24-E13C-9759-B47999E141E4}"/>
                </a:ext>
              </a:extLst>
            </p:cNvPr>
            <p:cNvSpPr/>
            <p:nvPr/>
          </p:nvSpPr>
          <p:spPr>
            <a:xfrm>
              <a:off x="4458315" y="5246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0CF0415-6EF3-8492-44B4-41CFD14F8969}"/>
                </a:ext>
              </a:extLst>
            </p:cNvPr>
            <p:cNvSpPr/>
            <p:nvPr/>
          </p:nvSpPr>
          <p:spPr>
            <a:xfrm>
              <a:off x="4509798" y="535370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E61CFA8-AB07-37B4-CC7D-EB4A1617A354}"/>
                </a:ext>
              </a:extLst>
            </p:cNvPr>
            <p:cNvSpPr/>
            <p:nvPr/>
          </p:nvSpPr>
          <p:spPr>
            <a:xfrm>
              <a:off x="4611770" y="539462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987124-1419-891A-E3FD-BF3236C9BB83}"/>
                </a:ext>
              </a:extLst>
            </p:cNvPr>
            <p:cNvSpPr/>
            <p:nvPr/>
          </p:nvSpPr>
          <p:spPr>
            <a:xfrm>
              <a:off x="3954679" y="5218821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6F2D5B4-3FCD-428C-DAC7-D220E1484B2D}"/>
                </a:ext>
              </a:extLst>
            </p:cNvPr>
            <p:cNvSpPr/>
            <p:nvPr/>
          </p:nvSpPr>
          <p:spPr>
            <a:xfrm>
              <a:off x="3768822" y="5282707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A5327A0-3544-8304-0B35-ECB1536DA9B9}"/>
                </a:ext>
              </a:extLst>
            </p:cNvPr>
            <p:cNvSpPr/>
            <p:nvPr/>
          </p:nvSpPr>
          <p:spPr>
            <a:xfrm>
              <a:off x="3900766" y="5333235"/>
              <a:ext cx="72000" cy="7200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4265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1 -0.02755 C -0.00182 -0.02755 0.02904 -0.00556 0.02904 0.02176 C 0.02904 0.04907 -0.00182 0.0713 -0.03971 0.0713 C -0.07786 0.0713 -0.10846 0.04907 -0.10846 0.02176 C -0.10846 -0.00556 -0.07786 -0.02755 -0.03971 -0.02755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0.02253 -4.81481E-6 0.04102 0.01436 0.04102 0.03241 C 0.04102 0.05047 0.02253 0.06528 -2.08333E-6 0.06528 C -0.02265 0.06528 -0.04088 0.05047 -0.04088 0.03241 C -0.04088 0.01436 -0.02265 -4.81481E-6 -2.08333E-6 -4.81481E-6 Z " pathEditMode="relative" rAng="0" ptsTypes="AAAAA">
                                      <p:cBhvr>
                                        <p:cTn id="8" dur="2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C 0.01758 4.81481E-6 0.03203 0.01805 0.03203 0.04027 C 0.03203 0.0625 0.01758 0.08078 2.08333E-6 0.08078 C -0.01771 0.08078 -0.0319 0.0625 -0.0319 0.04027 C -0.0319 0.01805 -0.01771 4.81481E-6 2.08333E-6 4.81481E-6 Z " pathEditMode="relative" rAng="0" ptsTypes="AAAAA">
                                      <p:cBhvr>
                                        <p:cTn id="10" dur="2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47 1.11111E-6 C 0.07448 1.11111E-6 0.08763 0.01829 0.08763 0.04143 C 0.08763 0.06458 0.07448 0.08333 0.05847 0.08333 C 0.04245 0.08333 0.02956 0.06458 0.02956 0.04143 C 0.02956 0.01829 0.04245 1.11111E-6 0.05847 1.11111E-6 Z " pathEditMode="relative" rAng="0" ptsTypes="AAAAA">
                                      <p:cBhvr>
                                        <p:cTn id="12" dur="2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9D58AE-5DE7-9E79-C8A9-1F7E1F68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MX" noProof="0" dirty="0"/>
              <a:t>Sesgo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24954-FCA5-03E9-63C2-B536B6B15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/>
              <a:t>Se realizó una encuesta breve a personas que caminaban por la calle, con una sola pregunta:</a:t>
            </a:r>
          </a:p>
          <a:p>
            <a:r>
              <a:rPr lang="es-MX" dirty="0"/>
              <a:t>¿Te gusta contestar encuestas?</a:t>
            </a:r>
          </a:p>
          <a:p>
            <a:pPr lvl="1"/>
            <a:r>
              <a:rPr lang="es-MX" noProof="0" dirty="0"/>
              <a:t>a) Si me gusta</a:t>
            </a:r>
          </a:p>
          <a:p>
            <a:pPr lvl="1"/>
            <a:r>
              <a:rPr lang="es-MX" dirty="0"/>
              <a:t>b</a:t>
            </a:r>
            <a:r>
              <a:rPr lang="es-MX" noProof="0" dirty="0"/>
              <a:t>) Me es indiferente</a:t>
            </a:r>
          </a:p>
          <a:p>
            <a:pPr lvl="1"/>
            <a:r>
              <a:rPr lang="es-MX" dirty="0"/>
              <a:t>c) No me gusta</a:t>
            </a:r>
          </a:p>
          <a:p>
            <a:endParaRPr lang="es-MX" noProof="0" dirty="0"/>
          </a:p>
          <a:p>
            <a:r>
              <a:rPr lang="es-MX" b="1" dirty="0"/>
              <a:t>Conclusión:</a:t>
            </a:r>
            <a:br>
              <a:rPr lang="es-MX" dirty="0"/>
            </a:br>
            <a:r>
              <a:rPr lang="es-MX" dirty="0"/>
              <a:t>La mayoría de los participantes respondió que les gusta contestar encuestas, lo que indica una percepción generalmente positiva hacia esta actividad.</a:t>
            </a:r>
            <a:endParaRPr lang="es-MX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10AFD-DFF0-FECC-D54A-6559C438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18C4B03-3ED5-4621-8828-191E505A10C0}" type="datetime1">
              <a:rPr lang="es-MX" noProof="0" smtClean="0"/>
              <a:pPr rtl="0">
                <a:spcAft>
                  <a:spcPts val="600"/>
                </a:spcAft>
              </a:pPr>
              <a:t>26/08/2025</a:t>
            </a:fld>
            <a:endParaRPr lang="es-MX" noProof="0" dirty="0"/>
          </a:p>
        </p:txBody>
      </p:sp>
      <p:pic>
        <p:nvPicPr>
          <p:cNvPr id="14" name="Content Placeholder 13" descr="A blue circle with orange and green pie chart&#10;&#10;AI-generated content may be incorrect.">
            <a:extLst>
              <a:ext uri="{FF2B5EF4-FFF2-40B4-BE49-F238E27FC236}">
                <a16:creationId xmlns:a16="http://schemas.microsoft.com/office/drawing/2014/main" id="{2329014E-BF7D-3A2C-1AA4-458ED05EE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62" y="2120900"/>
            <a:ext cx="3933863" cy="3748088"/>
          </a:xfrm>
        </p:spPr>
      </p:pic>
    </p:spTree>
    <p:extLst>
      <p:ext uri="{BB962C8B-B14F-4D97-AF65-F5344CB8AC3E}">
        <p14:creationId xmlns:p14="http://schemas.microsoft.com/office/powerpoint/2010/main" val="28701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2CC16-DED5-1A2A-09EC-271EE742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4FF008-032B-8064-DEDD-9965A85B5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-1"/>
            <a:ext cx="12191985" cy="4580627"/>
          </a:xfrm>
        </p:spPr>
        <p:txBody>
          <a:bodyPr/>
          <a:lstStyle/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546E7-B5C0-B9F8-ADE9-A9F29FFB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867" y="6484938"/>
            <a:ext cx="10113264" cy="609600"/>
          </a:xfrm>
        </p:spPr>
        <p:txBody>
          <a:bodyPr/>
          <a:lstStyle/>
          <a:p>
            <a:r>
              <a:rPr lang="es-MX" dirty="0"/>
              <a:t>Tipos de muestreo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53C47-907A-55E6-4E86-6E6E8CD6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543E91-6B54-4AB0-BE29-22D8C693E143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A6AFD-5E7F-30FD-744D-9F875DCA81FC}"/>
              </a:ext>
            </a:extLst>
          </p:cNvPr>
          <p:cNvSpPr/>
          <p:nvPr/>
        </p:nvSpPr>
        <p:spPr>
          <a:xfrm>
            <a:off x="2421702" y="-51279"/>
            <a:ext cx="2437200" cy="646001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E66824-4036-E3F9-F378-9A094EA9900C}"/>
              </a:ext>
            </a:extLst>
          </p:cNvPr>
          <p:cNvSpPr/>
          <p:nvPr/>
        </p:nvSpPr>
        <p:spPr>
          <a:xfrm>
            <a:off x="4869267" y="-38578"/>
            <a:ext cx="2437200" cy="644731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377941-CF85-1D90-5E39-AF5E464D2717}"/>
              </a:ext>
            </a:extLst>
          </p:cNvPr>
          <p:cNvSpPr/>
          <p:nvPr/>
        </p:nvSpPr>
        <p:spPr>
          <a:xfrm>
            <a:off x="7315846" y="-34506"/>
            <a:ext cx="2437200" cy="645594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2589A-CA8D-6522-9BB8-AC2EF8795B40}"/>
              </a:ext>
            </a:extLst>
          </p:cNvPr>
          <p:cNvSpPr/>
          <p:nvPr/>
        </p:nvSpPr>
        <p:spPr>
          <a:xfrm>
            <a:off x="9762564" y="-47205"/>
            <a:ext cx="2437200" cy="64473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E1611-251C-6952-AC6C-2EE28177A663}"/>
              </a:ext>
            </a:extLst>
          </p:cNvPr>
          <p:cNvSpPr txBox="1"/>
          <p:nvPr/>
        </p:nvSpPr>
        <p:spPr>
          <a:xfrm rot="16200000">
            <a:off x="-334134" y="2934960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sistemático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58A47-BA58-2A0B-0FF4-D1E87E2B2547}"/>
              </a:ext>
            </a:extLst>
          </p:cNvPr>
          <p:cNvSpPr txBox="1"/>
          <p:nvPr/>
        </p:nvSpPr>
        <p:spPr>
          <a:xfrm rot="16200000">
            <a:off x="2121056" y="2943586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estratificado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BD18CE-16F7-08FE-AE1F-F0FC89712E59}"/>
              </a:ext>
            </a:extLst>
          </p:cNvPr>
          <p:cNvSpPr txBox="1"/>
          <p:nvPr/>
        </p:nvSpPr>
        <p:spPr>
          <a:xfrm rot="16200000">
            <a:off x="4558256" y="2913496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de grupo o de dos etapas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C07DD9-695B-A425-310A-3578BD86A757}"/>
              </a:ext>
            </a:extLst>
          </p:cNvPr>
          <p:cNvSpPr txBox="1"/>
          <p:nvPr/>
        </p:nvSpPr>
        <p:spPr>
          <a:xfrm rot="16200000">
            <a:off x="6995456" y="2853113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no probabilístico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95885B-4A7E-55BA-E23B-12BC87EF4D0A}"/>
              </a:ext>
            </a:extLst>
          </p:cNvPr>
          <p:cNvSpPr/>
          <p:nvPr/>
        </p:nvSpPr>
        <p:spPr>
          <a:xfrm>
            <a:off x="-20409" y="-38579"/>
            <a:ext cx="2437200" cy="646001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5DBB2-CD07-D06D-31C1-1818EDA2D333}"/>
              </a:ext>
            </a:extLst>
          </p:cNvPr>
          <p:cNvSpPr txBox="1"/>
          <p:nvPr/>
        </p:nvSpPr>
        <p:spPr>
          <a:xfrm rot="16200000">
            <a:off x="-2750909" y="2913496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Aleatorio simple</a:t>
            </a:r>
          </a:p>
        </p:txBody>
      </p:sp>
    </p:spTree>
    <p:extLst>
      <p:ext uri="{BB962C8B-B14F-4D97-AF65-F5344CB8AC3E}">
        <p14:creationId xmlns:p14="http://schemas.microsoft.com/office/powerpoint/2010/main" val="426147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8CBC-C175-D313-5FB2-47F4C7CD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F4B46C-D83F-850A-A477-6A49B306D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-1"/>
            <a:ext cx="12191985" cy="6271405"/>
          </a:xfrm>
        </p:spPr>
        <p:txBody>
          <a:bodyPr/>
          <a:lstStyle/>
          <a:p>
            <a:endParaRPr lang="es-MX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E71D9-9129-D163-BB0E-43E465C9A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894" y="6995335"/>
            <a:ext cx="10113264" cy="609600"/>
          </a:xfrm>
        </p:spPr>
        <p:txBody>
          <a:bodyPr/>
          <a:lstStyle/>
          <a:p>
            <a:r>
              <a:rPr lang="es-MX" dirty="0"/>
              <a:t>Tipos de muestreo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97D24-360C-622A-4C1E-253B9AAA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A543E91-6B54-4AB0-BE29-22D8C693E143}" type="datetime1">
              <a:rPr lang="es-ES" smtClean="0"/>
              <a:t>26/08/2025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F9849-E9AB-FC23-9DC2-3F9FFFD77A9A}"/>
              </a:ext>
            </a:extLst>
          </p:cNvPr>
          <p:cNvSpPr/>
          <p:nvPr/>
        </p:nvSpPr>
        <p:spPr>
          <a:xfrm>
            <a:off x="2421702" y="-7036278"/>
            <a:ext cx="2437200" cy="6336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C3632-D0FC-4E7B-F373-A34F05326042}"/>
              </a:ext>
            </a:extLst>
          </p:cNvPr>
          <p:cNvSpPr/>
          <p:nvPr/>
        </p:nvSpPr>
        <p:spPr>
          <a:xfrm>
            <a:off x="4869267" y="-7023578"/>
            <a:ext cx="2437200" cy="63360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FDCBB5-E105-6299-ED7A-3E66AD57DD70}"/>
              </a:ext>
            </a:extLst>
          </p:cNvPr>
          <p:cNvSpPr/>
          <p:nvPr/>
        </p:nvSpPr>
        <p:spPr>
          <a:xfrm>
            <a:off x="7315846" y="-7019506"/>
            <a:ext cx="2437200" cy="634462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9B6CC7-05D9-6B2A-3773-FFD029025062}"/>
              </a:ext>
            </a:extLst>
          </p:cNvPr>
          <p:cNvSpPr/>
          <p:nvPr/>
        </p:nvSpPr>
        <p:spPr>
          <a:xfrm>
            <a:off x="9762564" y="-7032205"/>
            <a:ext cx="2437200" cy="63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87777F-9852-E7A2-B433-FE831B08E70E}"/>
              </a:ext>
            </a:extLst>
          </p:cNvPr>
          <p:cNvSpPr txBox="1"/>
          <p:nvPr/>
        </p:nvSpPr>
        <p:spPr>
          <a:xfrm rot="16200000">
            <a:off x="-334134" y="-4050040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sistemático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C6778-8D68-DA15-A49C-F17CF248A2BC}"/>
              </a:ext>
            </a:extLst>
          </p:cNvPr>
          <p:cNvSpPr txBox="1"/>
          <p:nvPr/>
        </p:nvSpPr>
        <p:spPr>
          <a:xfrm rot="16200000">
            <a:off x="2121056" y="-4041414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estratificado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5D532-1339-A17B-9781-438C487E7332}"/>
              </a:ext>
            </a:extLst>
          </p:cNvPr>
          <p:cNvSpPr txBox="1"/>
          <p:nvPr/>
        </p:nvSpPr>
        <p:spPr>
          <a:xfrm rot="16200000">
            <a:off x="4558256" y="-4071504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de grupo o de dos etapas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303B1-5D99-895F-4153-B1531909BFCD}"/>
              </a:ext>
            </a:extLst>
          </p:cNvPr>
          <p:cNvSpPr txBox="1"/>
          <p:nvPr/>
        </p:nvSpPr>
        <p:spPr>
          <a:xfrm rot="16200000">
            <a:off x="6995456" y="-4131887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no probabilístico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195A7-D361-1FAB-0861-E2C70F36F729}"/>
              </a:ext>
            </a:extLst>
          </p:cNvPr>
          <p:cNvSpPr/>
          <p:nvPr/>
        </p:nvSpPr>
        <p:spPr>
          <a:xfrm>
            <a:off x="-20409" y="-7023578"/>
            <a:ext cx="2437200" cy="63360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D8118-187C-D811-C75A-5A0780C42C42}"/>
              </a:ext>
            </a:extLst>
          </p:cNvPr>
          <p:cNvSpPr txBox="1"/>
          <p:nvPr/>
        </p:nvSpPr>
        <p:spPr>
          <a:xfrm rot="16200000">
            <a:off x="-2750909" y="-4071504"/>
            <a:ext cx="627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Muestreo Aleatorio simple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EDA72411-0E12-210A-E1EE-52F7976B5E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05075605"/>
                  </p:ext>
                </p:extLst>
              </p:nvPr>
            </p:nvGraphicFramePr>
            <p:xfrm>
              <a:off x="3048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EDA72411-0E12-210A-E1EE-52F7976B5EC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05075605"/>
                  </p:ext>
                </p:extLst>
              </p:nvPr>
            </p:nvGraphicFramePr>
            <p:xfrm>
              <a:off x="3048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43B9444-E321-2BDF-0F1D-5AAC2A94196F}"/>
              </a:ext>
            </a:extLst>
          </p:cNvPr>
          <p:cNvSpPr/>
          <p:nvPr/>
        </p:nvSpPr>
        <p:spPr>
          <a:xfrm>
            <a:off x="8616950" y="1270000"/>
            <a:ext cx="3390900" cy="1625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Cada unidad de estudio tiene la misma probabilidad de ser incluida en la muestra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A39CDD-CD92-70CD-BBFF-2576983248FC}"/>
              </a:ext>
            </a:extLst>
          </p:cNvPr>
          <p:cNvSpPr/>
          <p:nvPr/>
        </p:nvSpPr>
        <p:spPr>
          <a:xfrm>
            <a:off x="6921500" y="3071034"/>
            <a:ext cx="3390900" cy="1625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garantiza que todas las unidades de estudio tengan las mismas posibilidades de elección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D0A7DF-6300-5015-F880-B58FC3F17CC2}"/>
              </a:ext>
            </a:extLst>
          </p:cNvPr>
          <p:cNvSpPr/>
          <p:nvPr/>
        </p:nvSpPr>
        <p:spPr>
          <a:xfrm>
            <a:off x="6921500" y="4880005"/>
            <a:ext cx="5086349" cy="707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desconoce la probabilidad de que un individuo se incluya en el muestreo</a:t>
            </a:r>
          </a:p>
        </p:txBody>
      </p:sp>
    </p:spTree>
    <p:extLst>
      <p:ext uri="{BB962C8B-B14F-4D97-AF65-F5344CB8AC3E}">
        <p14:creationId xmlns:p14="http://schemas.microsoft.com/office/powerpoint/2010/main" val="1957870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175_TF56160789" id="{3299B3D0-4D0E-4961-930C-5C74500371D1}" vid="{570AEFCB-0853-4AA1-A89C-B5ABB6DE3B7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{0AC3837C-3506-49D8-895C-6DA1EAEFA171}tf56160789_win32</Template>
  <TotalTime>400</TotalTime>
  <Words>986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Bookman Old Style</vt:lpstr>
      <vt:lpstr>Calibri</vt:lpstr>
      <vt:lpstr>Cambria Math</vt:lpstr>
      <vt:lpstr>Franklin Gothic Book</vt:lpstr>
      <vt:lpstr>Wingdings</vt:lpstr>
      <vt:lpstr>1_RetrospectVTI</vt:lpstr>
      <vt:lpstr>Title Lorem Ipsum</vt:lpstr>
      <vt:lpstr>Teoría del muestreo </vt:lpstr>
      <vt:lpstr>Teoría del muestreo</vt:lpstr>
      <vt:lpstr>Ejemplo:</vt:lpstr>
      <vt:lpstr>Sesgo del sobreviviente</vt:lpstr>
      <vt:lpstr>Sesgo del sobreviviente</vt:lpstr>
      <vt:lpstr>Sesgo</vt:lpstr>
      <vt:lpstr>PowerPoint Presentation</vt:lpstr>
      <vt:lpstr>PowerPoint Presentation</vt:lpstr>
      <vt:lpstr>La selección de una estrategia de muestreo depende de: </vt:lpstr>
      <vt:lpstr>Quiz</vt:lpstr>
      <vt:lpstr>Variable</vt:lpstr>
      <vt:lpstr>Variable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Morales Vargas</dc:creator>
  <cp:lastModifiedBy>Eduardo Morales Vargas</cp:lastModifiedBy>
  <cp:revision>3</cp:revision>
  <dcterms:created xsi:type="dcterms:W3CDTF">2025-08-26T02:03:48Z</dcterms:created>
  <dcterms:modified xsi:type="dcterms:W3CDTF">2025-08-26T08:51:30Z</dcterms:modified>
</cp:coreProperties>
</file>